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475" r:id="rId2"/>
    <p:sldId id="466" r:id="rId3"/>
    <p:sldId id="476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6600"/>
    <a:srgbClr val="660033"/>
    <a:srgbClr val="008000"/>
    <a:srgbClr val="FF9933"/>
    <a:srgbClr val="FF3399"/>
    <a:srgbClr val="993300"/>
    <a:srgbClr val="663300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56" d="100"/>
          <a:sy n="56" d="100"/>
        </p:scale>
        <p:origin x="78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2024/1/7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三角の分割図形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FFCF7BA5-E273-A8E6-43CA-F75AF07FE2F5}"/>
              </a:ext>
            </a:extLst>
          </p:cNvPr>
          <p:cNvGrpSpPr/>
          <p:nvPr/>
        </p:nvGrpSpPr>
        <p:grpSpPr>
          <a:xfrm>
            <a:off x="722532" y="1082175"/>
            <a:ext cx="2599335" cy="2240807"/>
            <a:chOff x="722532" y="1082175"/>
            <a:chExt cx="2599335" cy="2240807"/>
          </a:xfrm>
        </p:grpSpPr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356495A7-DC53-8BFA-34D5-F142F7572406}"/>
                </a:ext>
              </a:extLst>
            </p:cNvPr>
            <p:cNvSpPr/>
            <p:nvPr/>
          </p:nvSpPr>
          <p:spPr bwMode="auto">
            <a:xfrm>
              <a:off x="722532" y="2587894"/>
              <a:ext cx="2599335" cy="735088"/>
            </a:xfrm>
            <a:custGeom>
              <a:avLst/>
              <a:gdLst>
                <a:gd name="connsiteX0" fmla="*/ 1540070 w 3080141"/>
                <a:gd name="connsiteY0" fmla="*/ 0 h 871059"/>
                <a:gd name="connsiteX1" fmla="*/ 3080140 w 3080141"/>
                <a:gd name="connsiteY1" fmla="*/ 871059 h 871059"/>
                <a:gd name="connsiteX2" fmla="*/ 3080141 w 3080141"/>
                <a:gd name="connsiteY2" fmla="*/ 871059 h 871059"/>
                <a:gd name="connsiteX3" fmla="*/ 0 w 3080141"/>
                <a:gd name="connsiteY3" fmla="*/ 871059 h 871059"/>
                <a:gd name="connsiteX4" fmla="*/ 0 w 3080141"/>
                <a:gd name="connsiteY4" fmla="*/ 871059 h 871059"/>
                <a:gd name="connsiteX5" fmla="*/ 1540070 w 3080141"/>
                <a:gd name="connsiteY5" fmla="*/ 0 h 871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80141" h="871059">
                  <a:moveTo>
                    <a:pt x="1540070" y="0"/>
                  </a:moveTo>
                  <a:lnTo>
                    <a:pt x="3080140" y="871059"/>
                  </a:lnTo>
                  <a:lnTo>
                    <a:pt x="3080141" y="871059"/>
                  </a:lnTo>
                  <a:lnTo>
                    <a:pt x="0" y="871059"/>
                  </a:lnTo>
                  <a:lnTo>
                    <a:pt x="0" y="871059"/>
                  </a:lnTo>
                  <a:lnTo>
                    <a:pt x="1540070" y="0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683EDFC2-B2E5-BB00-33A5-4D7883B4EFE2}"/>
                </a:ext>
              </a:extLst>
            </p:cNvPr>
            <p:cNvSpPr/>
            <p:nvPr/>
          </p:nvSpPr>
          <p:spPr bwMode="auto">
            <a:xfrm>
              <a:off x="2023189" y="1083881"/>
              <a:ext cx="1298677" cy="2239099"/>
            </a:xfrm>
            <a:custGeom>
              <a:avLst/>
              <a:gdLst>
                <a:gd name="connsiteX0" fmla="*/ 0 w 1538897"/>
                <a:gd name="connsiteY0" fmla="*/ 0 h 2653272"/>
                <a:gd name="connsiteX1" fmla="*/ 1538897 w 1538897"/>
                <a:gd name="connsiteY1" fmla="*/ 2653272 h 2653272"/>
                <a:gd name="connsiteX2" fmla="*/ 0 w 1538897"/>
                <a:gd name="connsiteY2" fmla="*/ 1782877 h 2653272"/>
                <a:gd name="connsiteX3" fmla="*/ 0 w 1538897"/>
                <a:gd name="connsiteY3" fmla="*/ 0 h 2653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8897" h="2653272">
                  <a:moveTo>
                    <a:pt x="0" y="0"/>
                  </a:moveTo>
                  <a:lnTo>
                    <a:pt x="1538897" y="2653272"/>
                  </a:lnTo>
                  <a:lnTo>
                    <a:pt x="0" y="17828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B8ABE11F-7641-50EB-6255-B096D41133DA}"/>
                </a:ext>
              </a:extLst>
            </p:cNvPr>
            <p:cNvSpPr/>
            <p:nvPr/>
          </p:nvSpPr>
          <p:spPr bwMode="auto">
            <a:xfrm>
              <a:off x="722532" y="1082175"/>
              <a:ext cx="1300657" cy="2240806"/>
            </a:xfrm>
            <a:custGeom>
              <a:avLst/>
              <a:gdLst>
                <a:gd name="connsiteX0" fmla="*/ 1540070 w 1541243"/>
                <a:gd name="connsiteY0" fmla="*/ 0 h 2655294"/>
                <a:gd name="connsiteX1" fmla="*/ 1541243 w 1541243"/>
                <a:gd name="connsiteY1" fmla="*/ 2022 h 2655294"/>
                <a:gd name="connsiteX2" fmla="*/ 1541243 w 1541243"/>
                <a:gd name="connsiteY2" fmla="*/ 1784899 h 2655294"/>
                <a:gd name="connsiteX3" fmla="*/ 1540070 w 1541243"/>
                <a:gd name="connsiteY3" fmla="*/ 1784235 h 2655294"/>
                <a:gd name="connsiteX4" fmla="*/ 0 w 1541243"/>
                <a:gd name="connsiteY4" fmla="*/ 2655294 h 2655294"/>
                <a:gd name="connsiteX5" fmla="*/ 1540070 w 1541243"/>
                <a:gd name="connsiteY5" fmla="*/ 0 h 2655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41243" h="2655294">
                  <a:moveTo>
                    <a:pt x="1540070" y="0"/>
                  </a:moveTo>
                  <a:lnTo>
                    <a:pt x="1541243" y="2022"/>
                  </a:lnTo>
                  <a:lnTo>
                    <a:pt x="1541243" y="1784899"/>
                  </a:lnTo>
                  <a:lnTo>
                    <a:pt x="1540070" y="1784235"/>
                  </a:lnTo>
                  <a:lnTo>
                    <a:pt x="0" y="2655294"/>
                  </a:lnTo>
                  <a:lnTo>
                    <a:pt x="1540070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AD6ED384-8FC0-DFCE-1EC6-1114FB3FBC11}"/>
              </a:ext>
            </a:extLst>
          </p:cNvPr>
          <p:cNvGrpSpPr/>
          <p:nvPr/>
        </p:nvGrpSpPr>
        <p:grpSpPr>
          <a:xfrm>
            <a:off x="3633806" y="1082175"/>
            <a:ext cx="2599336" cy="2240806"/>
            <a:chOff x="3633806" y="1082175"/>
            <a:chExt cx="2599336" cy="2240806"/>
          </a:xfrm>
        </p:grpSpPr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1647F219-41B9-B29B-FEE2-3DBEFF86774A}"/>
                </a:ext>
              </a:extLst>
            </p:cNvPr>
            <p:cNvSpPr/>
            <p:nvPr/>
          </p:nvSpPr>
          <p:spPr bwMode="auto">
            <a:xfrm>
              <a:off x="3633806" y="1082175"/>
              <a:ext cx="1300056" cy="2240806"/>
            </a:xfrm>
            <a:custGeom>
              <a:avLst/>
              <a:gdLst>
                <a:gd name="connsiteX0" fmla="*/ 1540071 w 1540531"/>
                <a:gd name="connsiteY0" fmla="*/ 0 h 2655295"/>
                <a:gd name="connsiteX1" fmla="*/ 1540531 w 1540531"/>
                <a:gd name="connsiteY1" fmla="*/ 793 h 2655295"/>
                <a:gd name="connsiteX2" fmla="*/ 1540531 w 1540531"/>
                <a:gd name="connsiteY2" fmla="*/ 2655295 h 2655295"/>
                <a:gd name="connsiteX3" fmla="*/ 0 w 1540531"/>
                <a:gd name="connsiteY3" fmla="*/ 2655295 h 2655295"/>
                <a:gd name="connsiteX4" fmla="*/ 1540071 w 1540531"/>
                <a:gd name="connsiteY4" fmla="*/ 0 h 2655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0531" h="2655295">
                  <a:moveTo>
                    <a:pt x="1540071" y="0"/>
                  </a:moveTo>
                  <a:lnTo>
                    <a:pt x="1540531" y="793"/>
                  </a:lnTo>
                  <a:lnTo>
                    <a:pt x="1540531" y="2655295"/>
                  </a:lnTo>
                  <a:lnTo>
                    <a:pt x="0" y="2655295"/>
                  </a:lnTo>
                  <a:lnTo>
                    <a:pt x="1540071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944C06F6-1EF8-0285-4763-2832D78439C5}"/>
                </a:ext>
              </a:extLst>
            </p:cNvPr>
            <p:cNvSpPr/>
            <p:nvPr/>
          </p:nvSpPr>
          <p:spPr bwMode="auto">
            <a:xfrm>
              <a:off x="4933862" y="1082843"/>
              <a:ext cx="1299280" cy="2240137"/>
            </a:xfrm>
            <a:custGeom>
              <a:avLst/>
              <a:gdLst>
                <a:gd name="connsiteX0" fmla="*/ 0 w 1539611"/>
                <a:gd name="connsiteY0" fmla="*/ 0 h 2654502"/>
                <a:gd name="connsiteX1" fmla="*/ 1539611 w 1539611"/>
                <a:gd name="connsiteY1" fmla="*/ 2654502 h 2654502"/>
                <a:gd name="connsiteX2" fmla="*/ 0 w 1539611"/>
                <a:gd name="connsiteY2" fmla="*/ 2654502 h 2654502"/>
                <a:gd name="connsiteX3" fmla="*/ 0 w 1539611"/>
                <a:gd name="connsiteY3" fmla="*/ 0 h 2654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9611" h="2654502">
                  <a:moveTo>
                    <a:pt x="0" y="0"/>
                  </a:moveTo>
                  <a:lnTo>
                    <a:pt x="1539611" y="2654502"/>
                  </a:lnTo>
                  <a:lnTo>
                    <a:pt x="0" y="26545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BC2620CD-51E7-C715-FBA6-60B867133273}"/>
              </a:ext>
            </a:extLst>
          </p:cNvPr>
          <p:cNvGrpSpPr/>
          <p:nvPr/>
        </p:nvGrpSpPr>
        <p:grpSpPr>
          <a:xfrm>
            <a:off x="722532" y="3998776"/>
            <a:ext cx="2587934" cy="2230978"/>
            <a:chOff x="722532" y="3998776"/>
            <a:chExt cx="2587934" cy="2230978"/>
          </a:xfrm>
        </p:grpSpPr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A9B60214-6B84-918A-A4EF-EBAEFB60894B}"/>
                </a:ext>
              </a:extLst>
            </p:cNvPr>
            <p:cNvSpPr/>
            <p:nvPr/>
          </p:nvSpPr>
          <p:spPr bwMode="auto">
            <a:xfrm>
              <a:off x="722532" y="5114265"/>
              <a:ext cx="1293967" cy="1115489"/>
            </a:xfrm>
            <a:custGeom>
              <a:avLst/>
              <a:gdLst>
                <a:gd name="connsiteX0" fmla="*/ 1540071 w 3080142"/>
                <a:gd name="connsiteY0" fmla="*/ 0 h 2655295"/>
                <a:gd name="connsiteX1" fmla="*/ 3080142 w 3080142"/>
                <a:gd name="connsiteY1" fmla="*/ 2655295 h 2655295"/>
                <a:gd name="connsiteX2" fmla="*/ 0 w 3080142"/>
                <a:gd name="connsiteY2" fmla="*/ 2655295 h 2655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80142" h="2655295">
                  <a:moveTo>
                    <a:pt x="1540071" y="0"/>
                  </a:moveTo>
                  <a:lnTo>
                    <a:pt x="3080142" y="2655295"/>
                  </a:lnTo>
                  <a:lnTo>
                    <a:pt x="0" y="2655295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5540D0CE-07DC-68A8-F84A-87B2D9A07808}"/>
                </a:ext>
              </a:extLst>
            </p:cNvPr>
            <p:cNvSpPr/>
            <p:nvPr/>
          </p:nvSpPr>
          <p:spPr bwMode="auto">
            <a:xfrm>
              <a:off x="2016499" y="5114265"/>
              <a:ext cx="1293967" cy="1115489"/>
            </a:xfrm>
            <a:custGeom>
              <a:avLst/>
              <a:gdLst>
                <a:gd name="connsiteX0" fmla="*/ 1540071 w 3080142"/>
                <a:gd name="connsiteY0" fmla="*/ 0 h 2655295"/>
                <a:gd name="connsiteX1" fmla="*/ 3080142 w 3080142"/>
                <a:gd name="connsiteY1" fmla="*/ 2655295 h 2655295"/>
                <a:gd name="connsiteX2" fmla="*/ 0 w 3080142"/>
                <a:gd name="connsiteY2" fmla="*/ 2655295 h 2655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80142" h="2655295">
                  <a:moveTo>
                    <a:pt x="1540071" y="0"/>
                  </a:moveTo>
                  <a:lnTo>
                    <a:pt x="3080142" y="2655295"/>
                  </a:lnTo>
                  <a:lnTo>
                    <a:pt x="0" y="2655295"/>
                  </a:lnTo>
                  <a:close/>
                </a:path>
              </a:pathLst>
            </a:custGeom>
            <a:solidFill>
              <a:srgbClr val="00CC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A11D8C9C-2C62-7319-40DB-A98727D18362}"/>
                </a:ext>
              </a:extLst>
            </p:cNvPr>
            <p:cNvSpPr/>
            <p:nvPr/>
          </p:nvSpPr>
          <p:spPr bwMode="auto">
            <a:xfrm rot="10800000">
              <a:off x="1369515" y="5114265"/>
              <a:ext cx="1293967" cy="1115489"/>
            </a:xfrm>
            <a:custGeom>
              <a:avLst/>
              <a:gdLst>
                <a:gd name="connsiteX0" fmla="*/ 1540071 w 3080142"/>
                <a:gd name="connsiteY0" fmla="*/ 0 h 2655295"/>
                <a:gd name="connsiteX1" fmla="*/ 3080142 w 3080142"/>
                <a:gd name="connsiteY1" fmla="*/ 2655295 h 2655295"/>
                <a:gd name="connsiteX2" fmla="*/ 0 w 3080142"/>
                <a:gd name="connsiteY2" fmla="*/ 2655295 h 2655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80142" h="2655295">
                  <a:moveTo>
                    <a:pt x="1540071" y="0"/>
                  </a:moveTo>
                  <a:lnTo>
                    <a:pt x="3080142" y="2655295"/>
                  </a:lnTo>
                  <a:lnTo>
                    <a:pt x="0" y="2655295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65154810-07D1-5C5B-9754-45F2B9807AED}"/>
                </a:ext>
              </a:extLst>
            </p:cNvPr>
            <p:cNvSpPr/>
            <p:nvPr/>
          </p:nvSpPr>
          <p:spPr bwMode="auto">
            <a:xfrm>
              <a:off x="1369514" y="3998776"/>
              <a:ext cx="1293967" cy="1115489"/>
            </a:xfrm>
            <a:custGeom>
              <a:avLst/>
              <a:gdLst>
                <a:gd name="connsiteX0" fmla="*/ 1540071 w 3080142"/>
                <a:gd name="connsiteY0" fmla="*/ 0 h 2655295"/>
                <a:gd name="connsiteX1" fmla="*/ 3080142 w 3080142"/>
                <a:gd name="connsiteY1" fmla="*/ 2655295 h 2655295"/>
                <a:gd name="connsiteX2" fmla="*/ 0 w 3080142"/>
                <a:gd name="connsiteY2" fmla="*/ 2655295 h 2655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80142" h="2655295">
                  <a:moveTo>
                    <a:pt x="1540071" y="0"/>
                  </a:moveTo>
                  <a:lnTo>
                    <a:pt x="3080142" y="2655295"/>
                  </a:lnTo>
                  <a:lnTo>
                    <a:pt x="0" y="2655295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42D4BAA2-22A6-DEBC-87B1-FFE6AE58AA0E}"/>
              </a:ext>
            </a:extLst>
          </p:cNvPr>
          <p:cNvGrpSpPr/>
          <p:nvPr/>
        </p:nvGrpSpPr>
        <p:grpSpPr>
          <a:xfrm>
            <a:off x="3660383" y="3988742"/>
            <a:ext cx="2599336" cy="2240806"/>
            <a:chOff x="3660383" y="3988742"/>
            <a:chExt cx="2599336" cy="2240806"/>
          </a:xfrm>
        </p:grpSpPr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29B3AE65-25D2-365D-9B08-02044694B87B}"/>
                </a:ext>
              </a:extLst>
            </p:cNvPr>
            <p:cNvSpPr/>
            <p:nvPr/>
          </p:nvSpPr>
          <p:spPr bwMode="auto">
            <a:xfrm rot="10800000">
              <a:off x="4310218" y="3988742"/>
              <a:ext cx="1299667" cy="2240806"/>
            </a:xfrm>
            <a:custGeom>
              <a:avLst/>
              <a:gdLst>
                <a:gd name="connsiteX0" fmla="*/ 770035 w 1540070"/>
                <a:gd name="connsiteY0" fmla="*/ 2655294 h 2655294"/>
                <a:gd name="connsiteX1" fmla="*/ 0 w 1540070"/>
                <a:gd name="connsiteY1" fmla="*/ 1327647 h 2655294"/>
                <a:gd name="connsiteX2" fmla="*/ 770035 w 1540070"/>
                <a:gd name="connsiteY2" fmla="*/ 0 h 2655294"/>
                <a:gd name="connsiteX3" fmla="*/ 1540070 w 1540070"/>
                <a:gd name="connsiteY3" fmla="*/ 1327647 h 2655294"/>
                <a:gd name="connsiteX4" fmla="*/ 770035 w 1540070"/>
                <a:gd name="connsiteY4" fmla="*/ 2655294 h 2655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0070" h="2655294">
                  <a:moveTo>
                    <a:pt x="770035" y="2655294"/>
                  </a:moveTo>
                  <a:lnTo>
                    <a:pt x="0" y="1327647"/>
                  </a:lnTo>
                  <a:lnTo>
                    <a:pt x="770035" y="0"/>
                  </a:lnTo>
                  <a:lnTo>
                    <a:pt x="1540070" y="1327647"/>
                  </a:lnTo>
                  <a:lnTo>
                    <a:pt x="770035" y="2655294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EE4964CD-BD76-75E7-DB66-FA884329C4A3}"/>
                </a:ext>
              </a:extLst>
            </p:cNvPr>
            <p:cNvSpPr/>
            <p:nvPr/>
          </p:nvSpPr>
          <p:spPr bwMode="auto">
            <a:xfrm rot="10800000">
              <a:off x="4953000" y="5109144"/>
              <a:ext cx="1306719" cy="1120404"/>
            </a:xfrm>
            <a:custGeom>
              <a:avLst/>
              <a:gdLst>
                <a:gd name="connsiteX0" fmla="*/ 649834 w 1306719"/>
                <a:gd name="connsiteY0" fmla="*/ 1120404 h 1120404"/>
                <a:gd name="connsiteX1" fmla="*/ 0 w 1306719"/>
                <a:gd name="connsiteY1" fmla="*/ 0 h 1120404"/>
                <a:gd name="connsiteX2" fmla="*/ 1306719 w 1306719"/>
                <a:gd name="connsiteY2" fmla="*/ 0 h 1120404"/>
                <a:gd name="connsiteX3" fmla="*/ 1306719 w 1306719"/>
                <a:gd name="connsiteY3" fmla="*/ 12160 h 1120404"/>
                <a:gd name="connsiteX4" fmla="*/ 1299667 w 1306719"/>
                <a:gd name="connsiteY4" fmla="*/ 1 h 1120404"/>
                <a:gd name="connsiteX5" fmla="*/ 649834 w 1306719"/>
                <a:gd name="connsiteY5" fmla="*/ 1120404 h 1120404"/>
                <a:gd name="connsiteX0" fmla="*/ 649834 w 1306719"/>
                <a:gd name="connsiteY0" fmla="*/ 1120404 h 1120404"/>
                <a:gd name="connsiteX1" fmla="*/ 0 w 1306719"/>
                <a:gd name="connsiteY1" fmla="*/ 0 h 1120404"/>
                <a:gd name="connsiteX2" fmla="*/ 1306719 w 1306719"/>
                <a:gd name="connsiteY2" fmla="*/ 0 h 1120404"/>
                <a:gd name="connsiteX3" fmla="*/ 1299667 w 1306719"/>
                <a:gd name="connsiteY3" fmla="*/ 1 h 1120404"/>
                <a:gd name="connsiteX4" fmla="*/ 649834 w 1306719"/>
                <a:gd name="connsiteY4" fmla="*/ 1120404 h 1120404"/>
                <a:gd name="connsiteX0" fmla="*/ 649834 w 1306719"/>
                <a:gd name="connsiteY0" fmla="*/ 1120404 h 1120404"/>
                <a:gd name="connsiteX1" fmla="*/ 0 w 1306719"/>
                <a:gd name="connsiteY1" fmla="*/ 0 h 1120404"/>
                <a:gd name="connsiteX2" fmla="*/ 1306719 w 1306719"/>
                <a:gd name="connsiteY2" fmla="*/ 0 h 1120404"/>
                <a:gd name="connsiteX3" fmla="*/ 649834 w 1306719"/>
                <a:gd name="connsiteY3" fmla="*/ 1120404 h 1120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6719" h="1120404">
                  <a:moveTo>
                    <a:pt x="649834" y="1120404"/>
                  </a:moveTo>
                  <a:lnTo>
                    <a:pt x="0" y="0"/>
                  </a:lnTo>
                  <a:lnTo>
                    <a:pt x="1306719" y="0"/>
                  </a:lnTo>
                  <a:lnTo>
                    <a:pt x="649834" y="1120404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D844AB97-557F-2C33-4C9E-B456C86C360D}"/>
                </a:ext>
              </a:extLst>
            </p:cNvPr>
            <p:cNvSpPr/>
            <p:nvPr/>
          </p:nvSpPr>
          <p:spPr bwMode="auto">
            <a:xfrm rot="10800000">
              <a:off x="3660383" y="5109144"/>
              <a:ext cx="1292616" cy="1120404"/>
            </a:xfrm>
            <a:custGeom>
              <a:avLst/>
              <a:gdLst>
                <a:gd name="connsiteX0" fmla="*/ 642782 w 1292616"/>
                <a:gd name="connsiteY0" fmla="*/ 1120404 h 1120404"/>
                <a:gd name="connsiteX1" fmla="*/ 0 w 1292616"/>
                <a:gd name="connsiteY1" fmla="*/ 12160 h 1120404"/>
                <a:gd name="connsiteX2" fmla="*/ 0 w 1292616"/>
                <a:gd name="connsiteY2" fmla="*/ 0 h 1120404"/>
                <a:gd name="connsiteX3" fmla="*/ 1292616 w 1292616"/>
                <a:gd name="connsiteY3" fmla="*/ 0 h 1120404"/>
                <a:gd name="connsiteX4" fmla="*/ 642782 w 1292616"/>
                <a:gd name="connsiteY4" fmla="*/ 1120404 h 1120404"/>
                <a:gd name="connsiteX0" fmla="*/ 642782 w 1292616"/>
                <a:gd name="connsiteY0" fmla="*/ 1120404 h 1120404"/>
                <a:gd name="connsiteX1" fmla="*/ 0 w 1292616"/>
                <a:gd name="connsiteY1" fmla="*/ 0 h 1120404"/>
                <a:gd name="connsiteX2" fmla="*/ 1292616 w 1292616"/>
                <a:gd name="connsiteY2" fmla="*/ 0 h 1120404"/>
                <a:gd name="connsiteX3" fmla="*/ 642782 w 1292616"/>
                <a:gd name="connsiteY3" fmla="*/ 1120404 h 1120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92616" h="1120404">
                  <a:moveTo>
                    <a:pt x="642782" y="1120404"/>
                  </a:moveTo>
                  <a:lnTo>
                    <a:pt x="0" y="0"/>
                  </a:lnTo>
                  <a:lnTo>
                    <a:pt x="1292616" y="0"/>
                  </a:lnTo>
                  <a:lnTo>
                    <a:pt x="642782" y="1120404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30" name="グループ化 129">
            <a:extLst>
              <a:ext uri="{FF2B5EF4-FFF2-40B4-BE49-F238E27FC236}">
                <a16:creationId xmlns:a16="http://schemas.microsoft.com/office/drawing/2014/main" id="{4C8C09ED-B7D9-6309-3217-75336EFCEBF0}"/>
              </a:ext>
            </a:extLst>
          </p:cNvPr>
          <p:cNvGrpSpPr/>
          <p:nvPr/>
        </p:nvGrpSpPr>
        <p:grpSpPr>
          <a:xfrm>
            <a:off x="6621669" y="3996386"/>
            <a:ext cx="2599335" cy="2235685"/>
            <a:chOff x="6621669" y="3996386"/>
            <a:chExt cx="2599335" cy="2235685"/>
          </a:xfrm>
        </p:grpSpPr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F40817EF-3620-28CE-EFE4-2979D8884F45}"/>
                </a:ext>
              </a:extLst>
            </p:cNvPr>
            <p:cNvSpPr/>
            <p:nvPr/>
          </p:nvSpPr>
          <p:spPr bwMode="auto">
            <a:xfrm>
              <a:off x="7271977" y="3996386"/>
              <a:ext cx="1296740" cy="1117880"/>
            </a:xfrm>
            <a:custGeom>
              <a:avLst/>
              <a:gdLst>
                <a:gd name="connsiteX0" fmla="*/ 768301 w 1536602"/>
                <a:gd name="connsiteY0" fmla="*/ 0 h 1324657"/>
                <a:gd name="connsiteX1" fmla="*/ 1536602 w 1536602"/>
                <a:gd name="connsiteY1" fmla="*/ 1324657 h 1324657"/>
                <a:gd name="connsiteX2" fmla="*/ 0 w 1536602"/>
                <a:gd name="connsiteY2" fmla="*/ 1324657 h 1324657"/>
                <a:gd name="connsiteX3" fmla="*/ 768301 w 1536602"/>
                <a:gd name="connsiteY3" fmla="*/ 0 h 1324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6602" h="1324657">
                  <a:moveTo>
                    <a:pt x="768301" y="0"/>
                  </a:moveTo>
                  <a:lnTo>
                    <a:pt x="1536602" y="1324657"/>
                  </a:lnTo>
                  <a:lnTo>
                    <a:pt x="0" y="1324657"/>
                  </a:lnTo>
                  <a:lnTo>
                    <a:pt x="768301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0DDDF74C-350B-473C-06AB-93456B60D23C}"/>
                </a:ext>
              </a:extLst>
            </p:cNvPr>
            <p:cNvSpPr/>
            <p:nvPr/>
          </p:nvSpPr>
          <p:spPr bwMode="auto">
            <a:xfrm>
              <a:off x="6621669" y="5109144"/>
              <a:ext cx="2599335" cy="1122927"/>
            </a:xfrm>
            <a:custGeom>
              <a:avLst/>
              <a:gdLst>
                <a:gd name="connsiteX0" fmla="*/ 771770 w 3080142"/>
                <a:gd name="connsiteY0" fmla="*/ 0 h 1330638"/>
                <a:gd name="connsiteX1" fmla="*/ 2308372 w 3080142"/>
                <a:gd name="connsiteY1" fmla="*/ 0 h 1330638"/>
                <a:gd name="connsiteX2" fmla="*/ 3080142 w 3080142"/>
                <a:gd name="connsiteY2" fmla="*/ 1330638 h 1330638"/>
                <a:gd name="connsiteX3" fmla="*/ 0 w 3080142"/>
                <a:gd name="connsiteY3" fmla="*/ 1330638 h 1330638"/>
                <a:gd name="connsiteX4" fmla="*/ 771770 w 3080142"/>
                <a:gd name="connsiteY4" fmla="*/ 0 h 133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80142" h="1330638">
                  <a:moveTo>
                    <a:pt x="771770" y="0"/>
                  </a:moveTo>
                  <a:lnTo>
                    <a:pt x="2308372" y="0"/>
                  </a:lnTo>
                  <a:lnTo>
                    <a:pt x="3080142" y="1330638"/>
                  </a:lnTo>
                  <a:lnTo>
                    <a:pt x="0" y="1330638"/>
                  </a:lnTo>
                  <a:lnTo>
                    <a:pt x="771770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35" name="グループ化 134">
            <a:extLst>
              <a:ext uri="{FF2B5EF4-FFF2-40B4-BE49-F238E27FC236}">
                <a16:creationId xmlns:a16="http://schemas.microsoft.com/office/drawing/2014/main" id="{092D4C45-FBB3-6450-C754-139879C3EAB9}"/>
              </a:ext>
            </a:extLst>
          </p:cNvPr>
          <p:cNvGrpSpPr/>
          <p:nvPr/>
        </p:nvGrpSpPr>
        <p:grpSpPr>
          <a:xfrm>
            <a:off x="6611045" y="1092002"/>
            <a:ext cx="2599335" cy="2240807"/>
            <a:chOff x="6611045" y="1092002"/>
            <a:chExt cx="2599335" cy="2240807"/>
          </a:xfrm>
        </p:grpSpPr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F39636B9-C19C-344F-F407-34F8488C36AC}"/>
                </a:ext>
              </a:extLst>
            </p:cNvPr>
            <p:cNvSpPr/>
            <p:nvPr/>
          </p:nvSpPr>
          <p:spPr bwMode="auto">
            <a:xfrm>
              <a:off x="7132233" y="1092002"/>
              <a:ext cx="778479" cy="2240806"/>
            </a:xfrm>
            <a:custGeom>
              <a:avLst/>
              <a:gdLst>
                <a:gd name="connsiteX0" fmla="*/ 922475 w 922476"/>
                <a:gd name="connsiteY0" fmla="*/ 0 h 2655295"/>
                <a:gd name="connsiteX1" fmla="*/ 922476 w 922476"/>
                <a:gd name="connsiteY1" fmla="*/ 2 h 2655295"/>
                <a:gd name="connsiteX2" fmla="*/ 617599 w 922476"/>
                <a:gd name="connsiteY2" fmla="*/ 2655295 h 2655295"/>
                <a:gd name="connsiteX3" fmla="*/ 0 w 922476"/>
                <a:gd name="connsiteY3" fmla="*/ 2655295 h 2655295"/>
                <a:gd name="connsiteX4" fmla="*/ 922475 w 922476"/>
                <a:gd name="connsiteY4" fmla="*/ 0 h 2655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2476" h="2655295">
                  <a:moveTo>
                    <a:pt x="922475" y="0"/>
                  </a:moveTo>
                  <a:lnTo>
                    <a:pt x="922476" y="2"/>
                  </a:lnTo>
                  <a:lnTo>
                    <a:pt x="617599" y="2655295"/>
                  </a:lnTo>
                  <a:lnTo>
                    <a:pt x="0" y="2655295"/>
                  </a:lnTo>
                  <a:lnTo>
                    <a:pt x="922475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C2519D27-68D0-680C-F285-7E22404FD94E}"/>
                </a:ext>
              </a:extLst>
            </p:cNvPr>
            <p:cNvSpPr/>
            <p:nvPr/>
          </p:nvSpPr>
          <p:spPr bwMode="auto">
            <a:xfrm>
              <a:off x="7910713" y="1092006"/>
              <a:ext cx="778476" cy="2240803"/>
            </a:xfrm>
            <a:custGeom>
              <a:avLst/>
              <a:gdLst>
                <a:gd name="connsiteX0" fmla="*/ 0 w 922473"/>
                <a:gd name="connsiteY0" fmla="*/ 0 h 2655291"/>
                <a:gd name="connsiteX1" fmla="*/ 922473 w 922473"/>
                <a:gd name="connsiteY1" fmla="*/ 2655291 h 2655291"/>
                <a:gd name="connsiteX2" fmla="*/ 304875 w 922473"/>
                <a:gd name="connsiteY2" fmla="*/ 2655291 h 2655291"/>
                <a:gd name="connsiteX3" fmla="*/ 0 w 922473"/>
                <a:gd name="connsiteY3" fmla="*/ 0 h 2655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2473" h="2655291">
                  <a:moveTo>
                    <a:pt x="0" y="0"/>
                  </a:moveTo>
                  <a:lnTo>
                    <a:pt x="922473" y="2655291"/>
                  </a:lnTo>
                  <a:lnTo>
                    <a:pt x="304875" y="26552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8119E511-54E0-FE44-6F56-409FF59CBA88}"/>
                </a:ext>
              </a:extLst>
            </p:cNvPr>
            <p:cNvSpPr/>
            <p:nvPr/>
          </p:nvSpPr>
          <p:spPr bwMode="auto">
            <a:xfrm>
              <a:off x="6611045" y="1092002"/>
              <a:ext cx="1299668" cy="2240806"/>
            </a:xfrm>
            <a:custGeom>
              <a:avLst/>
              <a:gdLst>
                <a:gd name="connsiteX0" fmla="*/ 1540071 w 1540071"/>
                <a:gd name="connsiteY0" fmla="*/ 0 h 2655295"/>
                <a:gd name="connsiteX1" fmla="*/ 617596 w 1540071"/>
                <a:gd name="connsiteY1" fmla="*/ 2655295 h 2655295"/>
                <a:gd name="connsiteX2" fmla="*/ 0 w 1540071"/>
                <a:gd name="connsiteY2" fmla="*/ 2655295 h 2655295"/>
                <a:gd name="connsiteX3" fmla="*/ 1540071 w 1540071"/>
                <a:gd name="connsiteY3" fmla="*/ 0 h 2655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0071" h="2655295">
                  <a:moveTo>
                    <a:pt x="1540071" y="0"/>
                  </a:moveTo>
                  <a:lnTo>
                    <a:pt x="617596" y="2655295"/>
                  </a:lnTo>
                  <a:lnTo>
                    <a:pt x="0" y="2655295"/>
                  </a:lnTo>
                  <a:lnTo>
                    <a:pt x="1540071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2041A728-C0E2-5014-372D-63EA60B89AA5}"/>
                </a:ext>
              </a:extLst>
            </p:cNvPr>
            <p:cNvSpPr/>
            <p:nvPr/>
          </p:nvSpPr>
          <p:spPr bwMode="auto">
            <a:xfrm>
              <a:off x="7910713" y="1092004"/>
              <a:ext cx="1299667" cy="2240805"/>
            </a:xfrm>
            <a:custGeom>
              <a:avLst/>
              <a:gdLst>
                <a:gd name="connsiteX0" fmla="*/ 0 w 1540070"/>
                <a:gd name="connsiteY0" fmla="*/ 0 h 2655293"/>
                <a:gd name="connsiteX1" fmla="*/ 1540070 w 1540070"/>
                <a:gd name="connsiteY1" fmla="*/ 2655293 h 2655293"/>
                <a:gd name="connsiteX2" fmla="*/ 922474 w 1540070"/>
                <a:gd name="connsiteY2" fmla="*/ 2655293 h 2655293"/>
                <a:gd name="connsiteX3" fmla="*/ 1 w 1540070"/>
                <a:gd name="connsiteY3" fmla="*/ 2 h 2655293"/>
                <a:gd name="connsiteX4" fmla="*/ 0 w 1540070"/>
                <a:gd name="connsiteY4" fmla="*/ 0 h 265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0070" h="2655293">
                  <a:moveTo>
                    <a:pt x="0" y="0"/>
                  </a:moveTo>
                  <a:lnTo>
                    <a:pt x="1540070" y="2655293"/>
                  </a:lnTo>
                  <a:lnTo>
                    <a:pt x="922474" y="2655293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FC57CAD2-8D95-2FBE-EB91-1DAFDD5AF7DF}"/>
                </a:ext>
              </a:extLst>
            </p:cNvPr>
            <p:cNvSpPr/>
            <p:nvPr/>
          </p:nvSpPr>
          <p:spPr bwMode="auto">
            <a:xfrm>
              <a:off x="7653428" y="1092004"/>
              <a:ext cx="514571" cy="2240805"/>
            </a:xfrm>
            <a:custGeom>
              <a:avLst/>
              <a:gdLst>
                <a:gd name="connsiteX0" fmla="*/ 304877 w 609753"/>
                <a:gd name="connsiteY0" fmla="*/ 0 h 2655293"/>
                <a:gd name="connsiteX1" fmla="*/ 304878 w 609753"/>
                <a:gd name="connsiteY1" fmla="*/ 2 h 2655293"/>
                <a:gd name="connsiteX2" fmla="*/ 609753 w 609753"/>
                <a:gd name="connsiteY2" fmla="*/ 2655293 h 2655293"/>
                <a:gd name="connsiteX3" fmla="*/ 0 w 609753"/>
                <a:gd name="connsiteY3" fmla="*/ 2655293 h 2655293"/>
                <a:gd name="connsiteX4" fmla="*/ 304877 w 609753"/>
                <a:gd name="connsiteY4" fmla="*/ 0 h 265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753" h="2655293">
                  <a:moveTo>
                    <a:pt x="304877" y="0"/>
                  </a:moveTo>
                  <a:lnTo>
                    <a:pt x="304878" y="2"/>
                  </a:lnTo>
                  <a:lnTo>
                    <a:pt x="609753" y="2655293"/>
                  </a:lnTo>
                  <a:lnTo>
                    <a:pt x="0" y="2655293"/>
                  </a:lnTo>
                  <a:lnTo>
                    <a:pt x="304877" y="0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0180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三角の分割図形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489" name="グループ化 488">
            <a:extLst>
              <a:ext uri="{FF2B5EF4-FFF2-40B4-BE49-F238E27FC236}">
                <a16:creationId xmlns:a16="http://schemas.microsoft.com/office/drawing/2014/main" id="{3E61AB0C-EB62-E5BE-C176-A99DCBC2A84B}"/>
              </a:ext>
            </a:extLst>
          </p:cNvPr>
          <p:cNvGrpSpPr/>
          <p:nvPr/>
        </p:nvGrpSpPr>
        <p:grpSpPr>
          <a:xfrm>
            <a:off x="744572" y="3999771"/>
            <a:ext cx="2556174" cy="2205889"/>
            <a:chOff x="744572" y="3999771"/>
            <a:chExt cx="2556174" cy="2205889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8C5EEDC9-CB75-8BB0-80FB-1EDC892A611F}"/>
                </a:ext>
              </a:extLst>
            </p:cNvPr>
            <p:cNvSpPr/>
            <p:nvPr/>
          </p:nvSpPr>
          <p:spPr bwMode="auto">
            <a:xfrm>
              <a:off x="744572" y="3999771"/>
              <a:ext cx="1532671" cy="2205888"/>
            </a:xfrm>
            <a:custGeom>
              <a:avLst/>
              <a:gdLst>
                <a:gd name="connsiteX0" fmla="*/ 1540071 w 1844923"/>
                <a:gd name="connsiteY0" fmla="*/ 0 h 2655295"/>
                <a:gd name="connsiteX1" fmla="*/ 1844923 w 1844923"/>
                <a:gd name="connsiteY1" fmla="*/ 525607 h 2655295"/>
                <a:gd name="connsiteX2" fmla="*/ 609704 w 1844923"/>
                <a:gd name="connsiteY2" fmla="*/ 2655295 h 2655295"/>
                <a:gd name="connsiteX3" fmla="*/ 0 w 1844923"/>
                <a:gd name="connsiteY3" fmla="*/ 2655295 h 2655295"/>
                <a:gd name="connsiteX4" fmla="*/ 1540071 w 1844923"/>
                <a:gd name="connsiteY4" fmla="*/ 0 h 2655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4923" h="2655295">
                  <a:moveTo>
                    <a:pt x="1540071" y="0"/>
                  </a:moveTo>
                  <a:lnTo>
                    <a:pt x="1844923" y="525607"/>
                  </a:lnTo>
                  <a:lnTo>
                    <a:pt x="609704" y="2655295"/>
                  </a:lnTo>
                  <a:lnTo>
                    <a:pt x="0" y="2655295"/>
                  </a:lnTo>
                  <a:lnTo>
                    <a:pt x="1540071" y="0"/>
                  </a:ln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FE3E4E45-E743-6D72-DB5F-7C35DA414AEB}"/>
                </a:ext>
              </a:extLst>
            </p:cNvPr>
            <p:cNvSpPr/>
            <p:nvPr/>
          </p:nvSpPr>
          <p:spPr bwMode="auto">
            <a:xfrm>
              <a:off x="2022660" y="4438711"/>
              <a:ext cx="1278086" cy="1766949"/>
            </a:xfrm>
            <a:custGeom>
              <a:avLst/>
              <a:gdLst>
                <a:gd name="connsiteX0" fmla="*/ 304852 w 1538471"/>
                <a:gd name="connsiteY0" fmla="*/ 0 h 2126930"/>
                <a:gd name="connsiteX1" fmla="*/ 1538471 w 1538471"/>
                <a:gd name="connsiteY1" fmla="*/ 2126930 h 2126930"/>
                <a:gd name="connsiteX2" fmla="*/ 928767 w 1538471"/>
                <a:gd name="connsiteY2" fmla="*/ 2126930 h 2126930"/>
                <a:gd name="connsiteX3" fmla="*/ 0 w 1538471"/>
                <a:gd name="connsiteY3" fmla="*/ 525607 h 2126930"/>
                <a:gd name="connsiteX4" fmla="*/ 304852 w 1538471"/>
                <a:gd name="connsiteY4" fmla="*/ 0 h 2126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38471" h="2126930">
                  <a:moveTo>
                    <a:pt x="304852" y="0"/>
                  </a:moveTo>
                  <a:lnTo>
                    <a:pt x="1538471" y="2126930"/>
                  </a:lnTo>
                  <a:lnTo>
                    <a:pt x="928767" y="2126930"/>
                  </a:lnTo>
                  <a:lnTo>
                    <a:pt x="0" y="525607"/>
                  </a:lnTo>
                  <a:lnTo>
                    <a:pt x="304852" y="0"/>
                  </a:ln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101FAC15-59C2-7DF5-77B8-514FDBA2E87D}"/>
                </a:ext>
              </a:extLst>
            </p:cNvPr>
            <p:cNvSpPr/>
            <p:nvPr/>
          </p:nvSpPr>
          <p:spPr bwMode="auto">
            <a:xfrm flipH="1">
              <a:off x="1762069" y="5755153"/>
              <a:ext cx="522589" cy="450507"/>
            </a:xfrm>
            <a:custGeom>
              <a:avLst/>
              <a:gdLst>
                <a:gd name="connsiteX0" fmla="*/ 314528 w 629056"/>
                <a:gd name="connsiteY0" fmla="*/ 0 h 542289"/>
                <a:gd name="connsiteX1" fmla="*/ 0 w 629056"/>
                <a:gd name="connsiteY1" fmla="*/ 542289 h 542289"/>
                <a:gd name="connsiteX2" fmla="*/ 629056 w 629056"/>
                <a:gd name="connsiteY2" fmla="*/ 542289 h 542289"/>
                <a:gd name="connsiteX3" fmla="*/ 314528 w 629056"/>
                <a:gd name="connsiteY3" fmla="*/ 0 h 542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9056" h="542289">
                  <a:moveTo>
                    <a:pt x="314528" y="0"/>
                  </a:moveTo>
                  <a:lnTo>
                    <a:pt x="0" y="542289"/>
                  </a:lnTo>
                  <a:lnTo>
                    <a:pt x="629056" y="542289"/>
                  </a:lnTo>
                  <a:lnTo>
                    <a:pt x="314528" y="0"/>
                  </a:lnTo>
                  <a:close/>
                </a:path>
              </a:pathLst>
            </a:cu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C19F51B-6971-6228-AC54-ED0A574227D6}"/>
                </a:ext>
              </a:extLst>
            </p:cNvPr>
            <p:cNvSpPr/>
            <p:nvPr/>
          </p:nvSpPr>
          <p:spPr bwMode="auto">
            <a:xfrm flipH="1">
              <a:off x="2023363" y="5318612"/>
              <a:ext cx="767681" cy="887047"/>
            </a:xfrm>
            <a:custGeom>
              <a:avLst/>
              <a:gdLst>
                <a:gd name="connsiteX0" fmla="*/ 619304 w 924081"/>
                <a:gd name="connsiteY0" fmla="*/ 0 h 1067766"/>
                <a:gd name="connsiteX1" fmla="*/ 0 w 924081"/>
                <a:gd name="connsiteY1" fmla="*/ 1067766 h 1067766"/>
                <a:gd name="connsiteX2" fmla="*/ 609553 w 924081"/>
                <a:gd name="connsiteY2" fmla="*/ 1067766 h 1067766"/>
                <a:gd name="connsiteX3" fmla="*/ 924081 w 924081"/>
                <a:gd name="connsiteY3" fmla="*/ 525477 h 1067766"/>
                <a:gd name="connsiteX4" fmla="*/ 619304 w 924081"/>
                <a:gd name="connsiteY4" fmla="*/ 0 h 1067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4081" h="1067766">
                  <a:moveTo>
                    <a:pt x="619304" y="0"/>
                  </a:moveTo>
                  <a:lnTo>
                    <a:pt x="0" y="1067766"/>
                  </a:lnTo>
                  <a:lnTo>
                    <a:pt x="609553" y="1067766"/>
                  </a:lnTo>
                  <a:lnTo>
                    <a:pt x="924081" y="525477"/>
                  </a:lnTo>
                  <a:lnTo>
                    <a:pt x="619304" y="0"/>
                  </a:ln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CB0E3EF9-3BA1-9937-8C0C-D5B6F20EB2BB}"/>
                </a:ext>
              </a:extLst>
            </p:cNvPr>
            <p:cNvSpPr/>
            <p:nvPr/>
          </p:nvSpPr>
          <p:spPr bwMode="auto">
            <a:xfrm flipH="1">
              <a:off x="1251085" y="4875360"/>
              <a:ext cx="1028031" cy="1330300"/>
            </a:xfrm>
            <a:custGeom>
              <a:avLst/>
              <a:gdLst>
                <a:gd name="connsiteX0" fmla="*/ 308705 w 1237472"/>
                <a:gd name="connsiteY0" fmla="*/ 0 h 1601323"/>
                <a:gd name="connsiteX1" fmla="*/ 0 w 1237472"/>
                <a:gd name="connsiteY1" fmla="*/ 532250 h 1601323"/>
                <a:gd name="connsiteX2" fmla="*/ 620062 w 1237472"/>
                <a:gd name="connsiteY2" fmla="*/ 1601323 h 1601323"/>
                <a:gd name="connsiteX3" fmla="*/ 1237472 w 1237472"/>
                <a:gd name="connsiteY3" fmla="*/ 1601323 h 1601323"/>
                <a:gd name="connsiteX4" fmla="*/ 308705 w 1237472"/>
                <a:gd name="connsiteY4" fmla="*/ 0 h 1601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7472" h="1601323">
                  <a:moveTo>
                    <a:pt x="308705" y="0"/>
                  </a:moveTo>
                  <a:lnTo>
                    <a:pt x="0" y="532250"/>
                  </a:lnTo>
                  <a:lnTo>
                    <a:pt x="620062" y="1601323"/>
                  </a:lnTo>
                  <a:lnTo>
                    <a:pt x="1237472" y="1601323"/>
                  </a:lnTo>
                  <a:lnTo>
                    <a:pt x="308705" y="0"/>
                  </a:lnTo>
                  <a:close/>
                </a:path>
              </a:pathLst>
            </a:custGeom>
            <a:solidFill>
              <a:srgbClr val="FF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91" name="グループ化 490">
            <a:extLst>
              <a:ext uri="{FF2B5EF4-FFF2-40B4-BE49-F238E27FC236}">
                <a16:creationId xmlns:a16="http://schemas.microsoft.com/office/drawing/2014/main" id="{809CFC9A-1792-E58C-5F55-998C4F7A3BF6}"/>
              </a:ext>
            </a:extLst>
          </p:cNvPr>
          <p:cNvGrpSpPr/>
          <p:nvPr/>
        </p:nvGrpSpPr>
        <p:grpSpPr>
          <a:xfrm>
            <a:off x="6627039" y="3958394"/>
            <a:ext cx="2558829" cy="2205888"/>
            <a:chOff x="6627039" y="3958394"/>
            <a:chExt cx="2558829" cy="2205888"/>
          </a:xfrm>
        </p:grpSpPr>
        <p:sp>
          <p:nvSpPr>
            <p:cNvPr id="449" name="フリーフォーム: 図形 448">
              <a:extLst>
                <a:ext uri="{FF2B5EF4-FFF2-40B4-BE49-F238E27FC236}">
                  <a16:creationId xmlns:a16="http://schemas.microsoft.com/office/drawing/2014/main" id="{5AB265AC-5B56-BB99-5071-A3EB28FAB8B4}"/>
                </a:ext>
              </a:extLst>
            </p:cNvPr>
            <p:cNvSpPr/>
            <p:nvPr/>
          </p:nvSpPr>
          <p:spPr bwMode="auto">
            <a:xfrm>
              <a:off x="6627039" y="5785325"/>
              <a:ext cx="2558828" cy="378957"/>
            </a:xfrm>
            <a:custGeom>
              <a:avLst/>
              <a:gdLst>
                <a:gd name="connsiteX0" fmla="*/ 806514 w 3080140"/>
                <a:gd name="connsiteY0" fmla="*/ 0 h 456162"/>
                <a:gd name="connsiteX1" fmla="*/ 2273626 w 3080140"/>
                <a:gd name="connsiteY1" fmla="*/ 0 h 456162"/>
                <a:gd name="connsiteX2" fmla="*/ 3080140 w 3080140"/>
                <a:gd name="connsiteY2" fmla="*/ 456162 h 456162"/>
                <a:gd name="connsiteX3" fmla="*/ 0 w 3080140"/>
                <a:gd name="connsiteY3" fmla="*/ 456162 h 45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80140" h="456162">
                  <a:moveTo>
                    <a:pt x="806514" y="0"/>
                  </a:moveTo>
                  <a:lnTo>
                    <a:pt x="2273626" y="0"/>
                  </a:lnTo>
                  <a:lnTo>
                    <a:pt x="3080140" y="456162"/>
                  </a:lnTo>
                  <a:lnTo>
                    <a:pt x="0" y="456162"/>
                  </a:ln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0" name="フリーフォーム: 図形 449">
              <a:extLst>
                <a:ext uri="{FF2B5EF4-FFF2-40B4-BE49-F238E27FC236}">
                  <a16:creationId xmlns:a16="http://schemas.microsoft.com/office/drawing/2014/main" id="{AF01863A-DD57-5AC6-8229-C16016937900}"/>
                </a:ext>
              </a:extLst>
            </p:cNvPr>
            <p:cNvSpPr/>
            <p:nvPr/>
          </p:nvSpPr>
          <p:spPr bwMode="auto">
            <a:xfrm>
              <a:off x="7907428" y="3960073"/>
              <a:ext cx="1278440" cy="2204208"/>
            </a:xfrm>
            <a:custGeom>
              <a:avLst/>
              <a:gdLst>
                <a:gd name="connsiteX0" fmla="*/ 0 w 1538897"/>
                <a:gd name="connsiteY0" fmla="*/ 0 h 2653272"/>
                <a:gd name="connsiteX1" fmla="*/ 1538897 w 1538897"/>
                <a:gd name="connsiteY1" fmla="*/ 2653272 h 2653272"/>
                <a:gd name="connsiteX2" fmla="*/ 732384 w 1538897"/>
                <a:gd name="connsiteY2" fmla="*/ 2197111 h 2653272"/>
                <a:gd name="connsiteX3" fmla="*/ 732667 w 1538897"/>
                <a:gd name="connsiteY3" fmla="*/ 2197111 h 2653272"/>
                <a:gd name="connsiteX4" fmla="*/ 0 w 1538897"/>
                <a:gd name="connsiteY4" fmla="*/ 933894 h 2653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38897" h="2653272">
                  <a:moveTo>
                    <a:pt x="0" y="0"/>
                  </a:moveTo>
                  <a:lnTo>
                    <a:pt x="1538897" y="2653272"/>
                  </a:lnTo>
                  <a:lnTo>
                    <a:pt x="732384" y="2197111"/>
                  </a:lnTo>
                  <a:lnTo>
                    <a:pt x="732667" y="2197111"/>
                  </a:lnTo>
                  <a:lnTo>
                    <a:pt x="0" y="933894"/>
                  </a:lnTo>
                  <a:close/>
                </a:path>
              </a:pathLst>
            </a:custGeom>
            <a:solidFill>
              <a:srgbClr val="FF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1" name="フリーフォーム: 図形 450">
              <a:extLst>
                <a:ext uri="{FF2B5EF4-FFF2-40B4-BE49-F238E27FC236}">
                  <a16:creationId xmlns:a16="http://schemas.microsoft.com/office/drawing/2014/main" id="{CDF96A1A-1AEC-2540-F90E-3D8EF170BA52}"/>
                </a:ext>
              </a:extLst>
            </p:cNvPr>
            <p:cNvSpPr/>
            <p:nvPr/>
          </p:nvSpPr>
          <p:spPr bwMode="auto">
            <a:xfrm>
              <a:off x="6627039" y="3958394"/>
              <a:ext cx="1280389" cy="2205888"/>
            </a:xfrm>
            <a:custGeom>
              <a:avLst/>
              <a:gdLst>
                <a:gd name="connsiteX0" fmla="*/ 1540070 w 1541243"/>
                <a:gd name="connsiteY0" fmla="*/ 0 h 2655294"/>
                <a:gd name="connsiteX1" fmla="*/ 1541243 w 1541243"/>
                <a:gd name="connsiteY1" fmla="*/ 2022 h 2655294"/>
                <a:gd name="connsiteX2" fmla="*/ 1541243 w 1541243"/>
                <a:gd name="connsiteY2" fmla="*/ 935916 h 2655294"/>
                <a:gd name="connsiteX3" fmla="*/ 1540070 w 1541243"/>
                <a:gd name="connsiteY3" fmla="*/ 933893 h 2655294"/>
                <a:gd name="connsiteX4" fmla="*/ 806230 w 1541243"/>
                <a:gd name="connsiteY4" fmla="*/ 2199133 h 2655294"/>
                <a:gd name="connsiteX5" fmla="*/ 806512 w 1541243"/>
                <a:gd name="connsiteY5" fmla="*/ 2199133 h 2655294"/>
                <a:gd name="connsiteX6" fmla="*/ 0 w 1541243"/>
                <a:gd name="connsiteY6" fmla="*/ 2655294 h 2655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41243" h="2655294">
                  <a:moveTo>
                    <a:pt x="1540070" y="0"/>
                  </a:moveTo>
                  <a:lnTo>
                    <a:pt x="1541243" y="2022"/>
                  </a:lnTo>
                  <a:lnTo>
                    <a:pt x="1541243" y="935916"/>
                  </a:lnTo>
                  <a:lnTo>
                    <a:pt x="1540070" y="933893"/>
                  </a:lnTo>
                  <a:lnTo>
                    <a:pt x="806230" y="2199133"/>
                  </a:lnTo>
                  <a:lnTo>
                    <a:pt x="806512" y="2199133"/>
                  </a:lnTo>
                  <a:lnTo>
                    <a:pt x="0" y="2655294"/>
                  </a:ln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2" name="フリーフォーム: 図形 451">
              <a:extLst>
                <a:ext uri="{FF2B5EF4-FFF2-40B4-BE49-F238E27FC236}">
                  <a16:creationId xmlns:a16="http://schemas.microsoft.com/office/drawing/2014/main" id="{A4B2D092-DE0D-4C96-A625-492AD3F3C2AE}"/>
                </a:ext>
              </a:extLst>
            </p:cNvPr>
            <p:cNvSpPr/>
            <p:nvPr/>
          </p:nvSpPr>
          <p:spPr bwMode="auto">
            <a:xfrm>
              <a:off x="7296815" y="4734226"/>
              <a:ext cx="1219276" cy="1051099"/>
            </a:xfrm>
            <a:custGeom>
              <a:avLst/>
              <a:gdLst>
                <a:gd name="connsiteX0" fmla="*/ 1540071 w 3080142"/>
                <a:gd name="connsiteY0" fmla="*/ 0 h 2655295"/>
                <a:gd name="connsiteX1" fmla="*/ 3080142 w 3080142"/>
                <a:gd name="connsiteY1" fmla="*/ 2655295 h 2655295"/>
                <a:gd name="connsiteX2" fmla="*/ 0 w 3080142"/>
                <a:gd name="connsiteY2" fmla="*/ 2655295 h 2655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80142" h="2655295">
                  <a:moveTo>
                    <a:pt x="1540071" y="0"/>
                  </a:moveTo>
                  <a:lnTo>
                    <a:pt x="3080142" y="2655295"/>
                  </a:lnTo>
                  <a:lnTo>
                    <a:pt x="0" y="2655295"/>
                  </a:lnTo>
                  <a:close/>
                </a:path>
              </a:pathLst>
            </a:cu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90" name="グループ化 489">
            <a:extLst>
              <a:ext uri="{FF2B5EF4-FFF2-40B4-BE49-F238E27FC236}">
                <a16:creationId xmlns:a16="http://schemas.microsoft.com/office/drawing/2014/main" id="{71214057-D4FB-C3A5-BC3B-F87386620859}"/>
              </a:ext>
            </a:extLst>
          </p:cNvPr>
          <p:cNvGrpSpPr/>
          <p:nvPr/>
        </p:nvGrpSpPr>
        <p:grpSpPr>
          <a:xfrm>
            <a:off x="3681068" y="3994598"/>
            <a:ext cx="2558830" cy="2205888"/>
            <a:chOff x="3681068" y="3994598"/>
            <a:chExt cx="2558830" cy="2205888"/>
          </a:xfrm>
        </p:grpSpPr>
        <p:sp>
          <p:nvSpPr>
            <p:cNvPr id="454" name="フリーフォーム: 図形 453">
              <a:extLst>
                <a:ext uri="{FF2B5EF4-FFF2-40B4-BE49-F238E27FC236}">
                  <a16:creationId xmlns:a16="http://schemas.microsoft.com/office/drawing/2014/main" id="{39D71A06-6B03-747E-0808-B80C64CDA28C}"/>
                </a:ext>
              </a:extLst>
            </p:cNvPr>
            <p:cNvSpPr/>
            <p:nvPr/>
          </p:nvSpPr>
          <p:spPr bwMode="auto">
            <a:xfrm>
              <a:off x="4020268" y="4404969"/>
              <a:ext cx="1880429" cy="1621059"/>
            </a:xfrm>
            <a:custGeom>
              <a:avLst/>
              <a:gdLst>
                <a:gd name="connsiteX0" fmla="*/ 1131765 w 2263530"/>
                <a:gd name="connsiteY0" fmla="*/ 0 h 1951318"/>
                <a:gd name="connsiteX1" fmla="*/ 2263530 w 2263530"/>
                <a:gd name="connsiteY1" fmla="*/ 1951318 h 1951318"/>
                <a:gd name="connsiteX2" fmla="*/ 0 w 2263530"/>
                <a:gd name="connsiteY2" fmla="*/ 1951318 h 1951318"/>
                <a:gd name="connsiteX3" fmla="*/ 1131765 w 2263530"/>
                <a:gd name="connsiteY3" fmla="*/ 0 h 1951318"/>
                <a:gd name="connsiteX4" fmla="*/ 1131765 w 2263530"/>
                <a:gd name="connsiteY4" fmla="*/ 454912 h 1951318"/>
                <a:gd name="connsiteX5" fmla="*/ 385762 w 2263530"/>
                <a:gd name="connsiteY5" fmla="*/ 1741124 h 1951318"/>
                <a:gd name="connsiteX6" fmla="*/ 1877768 w 2263530"/>
                <a:gd name="connsiteY6" fmla="*/ 1741124 h 1951318"/>
                <a:gd name="connsiteX7" fmla="*/ 1131765 w 2263530"/>
                <a:gd name="connsiteY7" fmla="*/ 454912 h 1951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63530" h="1951318">
                  <a:moveTo>
                    <a:pt x="1131765" y="0"/>
                  </a:moveTo>
                  <a:lnTo>
                    <a:pt x="2263530" y="1951318"/>
                  </a:lnTo>
                  <a:lnTo>
                    <a:pt x="0" y="1951318"/>
                  </a:lnTo>
                  <a:lnTo>
                    <a:pt x="1131765" y="0"/>
                  </a:lnTo>
                  <a:close/>
                  <a:moveTo>
                    <a:pt x="1131765" y="454912"/>
                  </a:moveTo>
                  <a:lnTo>
                    <a:pt x="385762" y="1741124"/>
                  </a:lnTo>
                  <a:lnTo>
                    <a:pt x="1877768" y="1741124"/>
                  </a:lnTo>
                  <a:lnTo>
                    <a:pt x="1131765" y="454912"/>
                  </a:lnTo>
                  <a:close/>
                </a:path>
              </a:pathLst>
            </a:custGeom>
            <a:solidFill>
              <a:srgbClr val="FF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5" name="フリーフォーム: 図形 454">
              <a:extLst>
                <a:ext uri="{FF2B5EF4-FFF2-40B4-BE49-F238E27FC236}">
                  <a16:creationId xmlns:a16="http://schemas.microsoft.com/office/drawing/2014/main" id="{08EE1156-F544-0277-748F-1C29DF51D4A7}"/>
                </a:ext>
              </a:extLst>
            </p:cNvPr>
            <p:cNvSpPr/>
            <p:nvPr/>
          </p:nvSpPr>
          <p:spPr bwMode="auto">
            <a:xfrm>
              <a:off x="4669142" y="5168754"/>
              <a:ext cx="575052" cy="495736"/>
            </a:xfrm>
            <a:custGeom>
              <a:avLst/>
              <a:gdLst>
                <a:gd name="connsiteX0" fmla="*/ 346104 w 692208"/>
                <a:gd name="connsiteY0" fmla="*/ 0 h 596732"/>
                <a:gd name="connsiteX1" fmla="*/ 692208 w 692208"/>
                <a:gd name="connsiteY1" fmla="*/ 596732 h 596732"/>
                <a:gd name="connsiteX2" fmla="*/ 0 w 692208"/>
                <a:gd name="connsiteY2" fmla="*/ 596732 h 596732"/>
                <a:gd name="connsiteX3" fmla="*/ 346104 w 692208"/>
                <a:gd name="connsiteY3" fmla="*/ 0 h 596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208" h="596732">
                  <a:moveTo>
                    <a:pt x="346104" y="0"/>
                  </a:moveTo>
                  <a:lnTo>
                    <a:pt x="692208" y="596732"/>
                  </a:lnTo>
                  <a:lnTo>
                    <a:pt x="0" y="596732"/>
                  </a:lnTo>
                  <a:lnTo>
                    <a:pt x="346104" y="0"/>
                  </a:lnTo>
                  <a:close/>
                </a:path>
              </a:pathLst>
            </a:cu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6" name="フリーフォーム: 図形 455">
              <a:extLst>
                <a:ext uri="{FF2B5EF4-FFF2-40B4-BE49-F238E27FC236}">
                  <a16:creationId xmlns:a16="http://schemas.microsoft.com/office/drawing/2014/main" id="{BC65E8EB-F137-493C-9140-0D646861774D}"/>
                </a:ext>
              </a:extLst>
            </p:cNvPr>
            <p:cNvSpPr/>
            <p:nvPr/>
          </p:nvSpPr>
          <p:spPr bwMode="auto">
            <a:xfrm>
              <a:off x="3681068" y="3994598"/>
              <a:ext cx="2558830" cy="2205888"/>
            </a:xfrm>
            <a:custGeom>
              <a:avLst/>
              <a:gdLst>
                <a:gd name="connsiteX0" fmla="*/ 1540071 w 3080142"/>
                <a:gd name="connsiteY0" fmla="*/ 0 h 2655295"/>
                <a:gd name="connsiteX1" fmla="*/ 3080142 w 3080142"/>
                <a:gd name="connsiteY1" fmla="*/ 2655295 h 2655295"/>
                <a:gd name="connsiteX2" fmla="*/ 0 w 3080142"/>
                <a:gd name="connsiteY2" fmla="*/ 2655295 h 2655295"/>
                <a:gd name="connsiteX3" fmla="*/ 1540071 w 3080142"/>
                <a:gd name="connsiteY3" fmla="*/ 0 h 2655295"/>
                <a:gd name="connsiteX4" fmla="*/ 1540071 w 3080142"/>
                <a:gd name="connsiteY4" fmla="*/ 493976 h 2655295"/>
                <a:gd name="connsiteX5" fmla="*/ 408306 w 3080142"/>
                <a:gd name="connsiteY5" fmla="*/ 2445294 h 2655295"/>
                <a:gd name="connsiteX6" fmla="*/ 2671836 w 3080142"/>
                <a:gd name="connsiteY6" fmla="*/ 2445294 h 2655295"/>
                <a:gd name="connsiteX7" fmla="*/ 1540071 w 3080142"/>
                <a:gd name="connsiteY7" fmla="*/ 493976 h 2655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80142" h="2655295">
                  <a:moveTo>
                    <a:pt x="1540071" y="0"/>
                  </a:moveTo>
                  <a:lnTo>
                    <a:pt x="3080142" y="2655295"/>
                  </a:lnTo>
                  <a:lnTo>
                    <a:pt x="0" y="2655295"/>
                  </a:lnTo>
                  <a:lnTo>
                    <a:pt x="1540071" y="0"/>
                  </a:lnTo>
                  <a:close/>
                  <a:moveTo>
                    <a:pt x="1540071" y="493976"/>
                  </a:moveTo>
                  <a:lnTo>
                    <a:pt x="408306" y="2445294"/>
                  </a:lnTo>
                  <a:lnTo>
                    <a:pt x="2671836" y="2445294"/>
                  </a:lnTo>
                  <a:lnTo>
                    <a:pt x="1540071" y="493976"/>
                  </a:ln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7" name="フリーフォーム: 図形 456">
              <a:extLst>
                <a:ext uri="{FF2B5EF4-FFF2-40B4-BE49-F238E27FC236}">
                  <a16:creationId xmlns:a16="http://schemas.microsoft.com/office/drawing/2014/main" id="{C618398D-0D2A-41FA-00C6-DE6C7B471847}"/>
                </a:ext>
              </a:extLst>
            </p:cNvPr>
            <p:cNvSpPr/>
            <p:nvPr/>
          </p:nvSpPr>
          <p:spPr bwMode="auto">
            <a:xfrm>
              <a:off x="4340741" y="4782887"/>
              <a:ext cx="1239485" cy="1068522"/>
            </a:xfrm>
            <a:custGeom>
              <a:avLst/>
              <a:gdLst>
                <a:gd name="connsiteX0" fmla="*/ 746003 w 1492006"/>
                <a:gd name="connsiteY0" fmla="*/ 0 h 1286212"/>
                <a:gd name="connsiteX1" fmla="*/ 1492006 w 1492006"/>
                <a:gd name="connsiteY1" fmla="*/ 1286212 h 1286212"/>
                <a:gd name="connsiteX2" fmla="*/ 0 w 1492006"/>
                <a:gd name="connsiteY2" fmla="*/ 1286212 h 1286212"/>
                <a:gd name="connsiteX3" fmla="*/ 746003 w 1492006"/>
                <a:gd name="connsiteY3" fmla="*/ 0 h 1286212"/>
                <a:gd name="connsiteX4" fmla="*/ 741411 w 1492006"/>
                <a:gd name="connsiteY4" fmla="*/ 464480 h 1286212"/>
                <a:gd name="connsiteX5" fmla="*/ 395307 w 1492006"/>
                <a:gd name="connsiteY5" fmla="*/ 1061212 h 1286212"/>
                <a:gd name="connsiteX6" fmla="*/ 1087515 w 1492006"/>
                <a:gd name="connsiteY6" fmla="*/ 1061212 h 1286212"/>
                <a:gd name="connsiteX7" fmla="*/ 741411 w 1492006"/>
                <a:gd name="connsiteY7" fmla="*/ 464480 h 128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92006" h="1286212">
                  <a:moveTo>
                    <a:pt x="746003" y="0"/>
                  </a:moveTo>
                  <a:lnTo>
                    <a:pt x="1492006" y="1286212"/>
                  </a:lnTo>
                  <a:lnTo>
                    <a:pt x="0" y="1286212"/>
                  </a:lnTo>
                  <a:lnTo>
                    <a:pt x="746003" y="0"/>
                  </a:lnTo>
                  <a:close/>
                  <a:moveTo>
                    <a:pt x="741411" y="464480"/>
                  </a:moveTo>
                  <a:lnTo>
                    <a:pt x="395307" y="1061212"/>
                  </a:lnTo>
                  <a:lnTo>
                    <a:pt x="1087515" y="1061212"/>
                  </a:lnTo>
                  <a:lnTo>
                    <a:pt x="741411" y="464480"/>
                  </a:ln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88" name="グループ化 487">
            <a:extLst>
              <a:ext uri="{FF2B5EF4-FFF2-40B4-BE49-F238E27FC236}">
                <a16:creationId xmlns:a16="http://schemas.microsoft.com/office/drawing/2014/main" id="{C5987F04-8532-976D-E3BE-18016163B0AA}"/>
              </a:ext>
            </a:extLst>
          </p:cNvPr>
          <p:cNvGrpSpPr/>
          <p:nvPr/>
        </p:nvGrpSpPr>
        <p:grpSpPr>
          <a:xfrm>
            <a:off x="746387" y="1121600"/>
            <a:ext cx="2558830" cy="2205891"/>
            <a:chOff x="746387" y="1121600"/>
            <a:chExt cx="2558830" cy="2205891"/>
          </a:xfrm>
        </p:grpSpPr>
        <p:sp>
          <p:nvSpPr>
            <p:cNvPr id="459" name="フリーフォーム: 図形 458">
              <a:extLst>
                <a:ext uri="{FF2B5EF4-FFF2-40B4-BE49-F238E27FC236}">
                  <a16:creationId xmlns:a16="http://schemas.microsoft.com/office/drawing/2014/main" id="{C28FBD66-A9A0-0D74-365F-E35D8AD35AD3}"/>
                </a:ext>
              </a:extLst>
            </p:cNvPr>
            <p:cNvSpPr/>
            <p:nvPr/>
          </p:nvSpPr>
          <p:spPr bwMode="auto">
            <a:xfrm>
              <a:off x="746387" y="1121600"/>
              <a:ext cx="1419739" cy="2205888"/>
            </a:xfrm>
            <a:custGeom>
              <a:avLst/>
              <a:gdLst>
                <a:gd name="connsiteX0" fmla="*/ 1540071 w 1708983"/>
                <a:gd name="connsiteY0" fmla="*/ 0 h 2655295"/>
                <a:gd name="connsiteX1" fmla="*/ 1708983 w 1708983"/>
                <a:gd name="connsiteY1" fmla="*/ 291227 h 2655295"/>
                <a:gd name="connsiteX2" fmla="*/ 337823 w 1708983"/>
                <a:gd name="connsiteY2" fmla="*/ 2655295 h 2655295"/>
                <a:gd name="connsiteX3" fmla="*/ 0 w 1708983"/>
                <a:gd name="connsiteY3" fmla="*/ 2655295 h 2655295"/>
                <a:gd name="connsiteX4" fmla="*/ 1540071 w 1708983"/>
                <a:gd name="connsiteY4" fmla="*/ 0 h 2655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08983" h="2655295">
                  <a:moveTo>
                    <a:pt x="1540071" y="0"/>
                  </a:moveTo>
                  <a:lnTo>
                    <a:pt x="1708983" y="291227"/>
                  </a:lnTo>
                  <a:lnTo>
                    <a:pt x="337823" y="2655295"/>
                  </a:lnTo>
                  <a:lnTo>
                    <a:pt x="0" y="2655295"/>
                  </a:lnTo>
                  <a:lnTo>
                    <a:pt x="1540071" y="0"/>
                  </a:lnTo>
                  <a:close/>
                </a:path>
              </a:pathLst>
            </a:custGeom>
            <a:solidFill>
              <a:srgbClr val="00206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0" name="フリーフォーム: 図形 459">
              <a:extLst>
                <a:ext uri="{FF2B5EF4-FFF2-40B4-BE49-F238E27FC236}">
                  <a16:creationId xmlns:a16="http://schemas.microsoft.com/office/drawing/2014/main" id="{8AFB078F-B6EA-DC2F-3303-B4EC881BD41D}"/>
                </a:ext>
              </a:extLst>
            </p:cNvPr>
            <p:cNvSpPr/>
            <p:nvPr/>
          </p:nvSpPr>
          <p:spPr bwMode="auto">
            <a:xfrm>
              <a:off x="1027034" y="1605129"/>
              <a:ext cx="1142729" cy="1722359"/>
            </a:xfrm>
            <a:custGeom>
              <a:avLst/>
              <a:gdLst>
                <a:gd name="connsiteX0" fmla="*/ 1202489 w 1375538"/>
                <a:gd name="connsiteY0" fmla="*/ 0 h 2073256"/>
                <a:gd name="connsiteX1" fmla="*/ 1375538 w 1375538"/>
                <a:gd name="connsiteY1" fmla="*/ 298360 h 2073256"/>
                <a:gd name="connsiteX2" fmla="*/ 346096 w 1375538"/>
                <a:gd name="connsiteY2" fmla="*/ 2073256 h 2073256"/>
                <a:gd name="connsiteX3" fmla="*/ 0 w 1375538"/>
                <a:gd name="connsiteY3" fmla="*/ 2073256 h 2073256"/>
                <a:gd name="connsiteX4" fmla="*/ 1202489 w 1375538"/>
                <a:gd name="connsiteY4" fmla="*/ 0 h 2073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5538" h="2073256">
                  <a:moveTo>
                    <a:pt x="1202489" y="0"/>
                  </a:moveTo>
                  <a:lnTo>
                    <a:pt x="1375538" y="298360"/>
                  </a:lnTo>
                  <a:lnTo>
                    <a:pt x="346096" y="2073256"/>
                  </a:lnTo>
                  <a:lnTo>
                    <a:pt x="0" y="2073256"/>
                  </a:lnTo>
                  <a:lnTo>
                    <a:pt x="1202489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1" name="フリーフォーム: 図形 460">
              <a:extLst>
                <a:ext uri="{FF2B5EF4-FFF2-40B4-BE49-F238E27FC236}">
                  <a16:creationId xmlns:a16="http://schemas.microsoft.com/office/drawing/2014/main" id="{50B3A8E7-190A-2267-8A22-08E21CEA8FEF}"/>
                </a:ext>
              </a:extLst>
            </p:cNvPr>
            <p:cNvSpPr/>
            <p:nvPr/>
          </p:nvSpPr>
          <p:spPr bwMode="auto">
            <a:xfrm>
              <a:off x="2026002" y="1363537"/>
              <a:ext cx="1279215" cy="1963951"/>
            </a:xfrm>
            <a:custGeom>
              <a:avLst/>
              <a:gdLst>
                <a:gd name="connsiteX0" fmla="*/ 168671 w 1539830"/>
                <a:gd name="connsiteY0" fmla="*/ 0 h 2364068"/>
                <a:gd name="connsiteX1" fmla="*/ 1539830 w 1539830"/>
                <a:gd name="connsiteY1" fmla="*/ 2364068 h 2364068"/>
                <a:gd name="connsiteX2" fmla="*/ 1202488 w 1539830"/>
                <a:gd name="connsiteY2" fmla="*/ 2364068 h 2364068"/>
                <a:gd name="connsiteX3" fmla="*/ 0 w 1539830"/>
                <a:gd name="connsiteY3" fmla="*/ 290812 h 2364068"/>
                <a:gd name="connsiteX4" fmla="*/ 168671 w 1539830"/>
                <a:gd name="connsiteY4" fmla="*/ 0 h 236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39830" h="2364068">
                  <a:moveTo>
                    <a:pt x="168671" y="0"/>
                  </a:moveTo>
                  <a:lnTo>
                    <a:pt x="1539830" y="2364068"/>
                  </a:lnTo>
                  <a:lnTo>
                    <a:pt x="1202488" y="2364068"/>
                  </a:lnTo>
                  <a:lnTo>
                    <a:pt x="0" y="290812"/>
                  </a:lnTo>
                  <a:lnTo>
                    <a:pt x="168671" y="0"/>
                  </a:ln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2" name="フリーフォーム: 図形 461">
              <a:extLst>
                <a:ext uri="{FF2B5EF4-FFF2-40B4-BE49-F238E27FC236}">
                  <a16:creationId xmlns:a16="http://schemas.microsoft.com/office/drawing/2014/main" id="{A892C308-B868-EBE8-3825-9F62C5A0813E}"/>
                </a:ext>
              </a:extLst>
            </p:cNvPr>
            <p:cNvSpPr/>
            <p:nvPr/>
          </p:nvSpPr>
          <p:spPr bwMode="auto">
            <a:xfrm>
              <a:off x="1314554" y="2104771"/>
              <a:ext cx="853797" cy="1222717"/>
            </a:xfrm>
            <a:custGeom>
              <a:avLst/>
              <a:gdLst>
                <a:gd name="connsiteX0" fmla="*/ 853659 w 1027742"/>
                <a:gd name="connsiteY0" fmla="*/ 0 h 1471822"/>
                <a:gd name="connsiteX1" fmla="*/ 1027742 w 1027742"/>
                <a:gd name="connsiteY1" fmla="*/ 300143 h 1471822"/>
                <a:gd name="connsiteX2" fmla="*/ 348166 w 1027742"/>
                <a:gd name="connsiteY2" fmla="*/ 1471822 h 1471822"/>
                <a:gd name="connsiteX3" fmla="*/ 0 w 1027742"/>
                <a:gd name="connsiteY3" fmla="*/ 1471822 h 1471822"/>
                <a:gd name="connsiteX4" fmla="*/ 853659 w 1027742"/>
                <a:gd name="connsiteY4" fmla="*/ 0 h 1471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7742" h="1471822">
                  <a:moveTo>
                    <a:pt x="853659" y="0"/>
                  </a:moveTo>
                  <a:lnTo>
                    <a:pt x="1027742" y="300143"/>
                  </a:lnTo>
                  <a:lnTo>
                    <a:pt x="348166" y="1471822"/>
                  </a:lnTo>
                  <a:lnTo>
                    <a:pt x="0" y="1471822"/>
                  </a:lnTo>
                  <a:lnTo>
                    <a:pt x="853659" y="0"/>
                  </a:ln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3" name="フリーフォーム: 図形 462">
              <a:extLst>
                <a:ext uri="{FF2B5EF4-FFF2-40B4-BE49-F238E27FC236}">
                  <a16:creationId xmlns:a16="http://schemas.microsoft.com/office/drawing/2014/main" id="{89F0B336-E49A-DB5D-EAC0-EB0708551E1D}"/>
                </a:ext>
              </a:extLst>
            </p:cNvPr>
            <p:cNvSpPr/>
            <p:nvPr/>
          </p:nvSpPr>
          <p:spPr bwMode="auto">
            <a:xfrm>
              <a:off x="2023732" y="1852992"/>
              <a:ext cx="1001239" cy="1474496"/>
            </a:xfrm>
            <a:custGeom>
              <a:avLst/>
              <a:gdLst>
                <a:gd name="connsiteX0" fmla="*/ 175783 w 1205222"/>
                <a:gd name="connsiteY0" fmla="*/ 0 h 1774896"/>
                <a:gd name="connsiteX1" fmla="*/ 1205222 w 1205222"/>
                <a:gd name="connsiteY1" fmla="*/ 1774896 h 1774896"/>
                <a:gd name="connsiteX2" fmla="*/ 853657 w 1205222"/>
                <a:gd name="connsiteY2" fmla="*/ 1774896 h 1774896"/>
                <a:gd name="connsiteX3" fmla="*/ 0 w 1205222"/>
                <a:gd name="connsiteY3" fmla="*/ 303074 h 1774896"/>
                <a:gd name="connsiteX4" fmla="*/ 175783 w 1205222"/>
                <a:gd name="connsiteY4" fmla="*/ 0 h 1774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5222" h="1774896">
                  <a:moveTo>
                    <a:pt x="175783" y="0"/>
                  </a:moveTo>
                  <a:lnTo>
                    <a:pt x="1205222" y="1774896"/>
                  </a:lnTo>
                  <a:lnTo>
                    <a:pt x="853657" y="1774896"/>
                  </a:lnTo>
                  <a:lnTo>
                    <a:pt x="0" y="303074"/>
                  </a:lnTo>
                  <a:lnTo>
                    <a:pt x="175783" y="0"/>
                  </a:lnTo>
                  <a:close/>
                </a:path>
              </a:pathLst>
            </a:custGeom>
            <a:solidFill>
              <a:srgbClr val="FFFF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464" name="フリーフォーム: 図形 463">
              <a:extLst>
                <a:ext uri="{FF2B5EF4-FFF2-40B4-BE49-F238E27FC236}">
                  <a16:creationId xmlns:a16="http://schemas.microsoft.com/office/drawing/2014/main" id="{F437827A-7374-60E6-4CC7-A9D045A80899}"/>
                </a:ext>
              </a:extLst>
            </p:cNvPr>
            <p:cNvSpPr/>
            <p:nvPr/>
          </p:nvSpPr>
          <p:spPr bwMode="auto">
            <a:xfrm>
              <a:off x="2032951" y="2354117"/>
              <a:ext cx="699958" cy="973373"/>
            </a:xfrm>
            <a:custGeom>
              <a:avLst/>
              <a:gdLst>
                <a:gd name="connsiteX0" fmla="*/ 162987 w 842561"/>
                <a:gd name="connsiteY0" fmla="*/ 0 h 1171679"/>
                <a:gd name="connsiteX1" fmla="*/ 842561 w 842561"/>
                <a:gd name="connsiteY1" fmla="*/ 1171679 h 1171679"/>
                <a:gd name="connsiteX2" fmla="*/ 516588 w 842561"/>
                <a:gd name="connsiteY2" fmla="*/ 1171679 h 1171679"/>
                <a:gd name="connsiteX3" fmla="*/ 0 w 842561"/>
                <a:gd name="connsiteY3" fmla="*/ 281012 h 1171679"/>
                <a:gd name="connsiteX4" fmla="*/ 162987 w 842561"/>
                <a:gd name="connsiteY4" fmla="*/ 0 h 1171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2561" h="1171679">
                  <a:moveTo>
                    <a:pt x="162987" y="0"/>
                  </a:moveTo>
                  <a:lnTo>
                    <a:pt x="842561" y="1171679"/>
                  </a:lnTo>
                  <a:lnTo>
                    <a:pt x="516588" y="1171679"/>
                  </a:lnTo>
                  <a:lnTo>
                    <a:pt x="0" y="281012"/>
                  </a:lnTo>
                  <a:lnTo>
                    <a:pt x="162987" y="0"/>
                  </a:ln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5" name="フリーフォーム: 図形 464">
              <a:extLst>
                <a:ext uri="{FF2B5EF4-FFF2-40B4-BE49-F238E27FC236}">
                  <a16:creationId xmlns:a16="http://schemas.microsoft.com/office/drawing/2014/main" id="{453ED103-F53C-5994-4BF1-21E99B064228}"/>
                </a:ext>
              </a:extLst>
            </p:cNvPr>
            <p:cNvSpPr/>
            <p:nvPr/>
          </p:nvSpPr>
          <p:spPr bwMode="auto">
            <a:xfrm>
              <a:off x="1884054" y="3082354"/>
              <a:ext cx="284360" cy="245136"/>
            </a:xfrm>
            <a:custGeom>
              <a:avLst/>
              <a:gdLst>
                <a:gd name="connsiteX0" fmla="*/ 171147 w 342293"/>
                <a:gd name="connsiteY0" fmla="*/ 0 h 295078"/>
                <a:gd name="connsiteX1" fmla="*/ 342293 w 342293"/>
                <a:gd name="connsiteY1" fmla="*/ 295078 h 295078"/>
                <a:gd name="connsiteX2" fmla="*/ 0 w 342293"/>
                <a:gd name="connsiteY2" fmla="*/ 295078 h 295078"/>
                <a:gd name="connsiteX3" fmla="*/ 171147 w 342293"/>
                <a:gd name="connsiteY3" fmla="*/ 0 h 295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293" h="295078">
                  <a:moveTo>
                    <a:pt x="171147" y="0"/>
                  </a:moveTo>
                  <a:lnTo>
                    <a:pt x="342293" y="295078"/>
                  </a:lnTo>
                  <a:lnTo>
                    <a:pt x="0" y="295078"/>
                  </a:lnTo>
                  <a:lnTo>
                    <a:pt x="171147" y="0"/>
                  </a:lnTo>
                  <a:close/>
                </a:path>
              </a:pathLst>
            </a:cu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6" name="フリーフォーム: 図形 465">
              <a:extLst>
                <a:ext uri="{FF2B5EF4-FFF2-40B4-BE49-F238E27FC236}">
                  <a16:creationId xmlns:a16="http://schemas.microsoft.com/office/drawing/2014/main" id="{A5043F38-441E-709E-7662-BF70C7FD8AAD}"/>
                </a:ext>
              </a:extLst>
            </p:cNvPr>
            <p:cNvSpPr/>
            <p:nvPr/>
          </p:nvSpPr>
          <p:spPr bwMode="auto">
            <a:xfrm>
              <a:off x="2026235" y="2829171"/>
              <a:ext cx="435872" cy="498319"/>
            </a:xfrm>
            <a:custGeom>
              <a:avLst/>
              <a:gdLst>
                <a:gd name="connsiteX0" fmla="*/ 176764 w 524673"/>
                <a:gd name="connsiteY0" fmla="*/ 0 h 599842"/>
                <a:gd name="connsiteX1" fmla="*/ 524673 w 524673"/>
                <a:gd name="connsiteY1" fmla="*/ 599842 h 599842"/>
                <a:gd name="connsiteX2" fmla="*/ 171146 w 524673"/>
                <a:gd name="connsiteY2" fmla="*/ 599842 h 599842"/>
                <a:gd name="connsiteX3" fmla="*/ 0 w 524673"/>
                <a:gd name="connsiteY3" fmla="*/ 304764 h 599842"/>
                <a:gd name="connsiteX4" fmla="*/ 176764 w 524673"/>
                <a:gd name="connsiteY4" fmla="*/ 0 h 599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4673" h="599842">
                  <a:moveTo>
                    <a:pt x="176764" y="0"/>
                  </a:moveTo>
                  <a:lnTo>
                    <a:pt x="524673" y="599842"/>
                  </a:lnTo>
                  <a:lnTo>
                    <a:pt x="171146" y="599842"/>
                  </a:lnTo>
                  <a:lnTo>
                    <a:pt x="0" y="304764"/>
                  </a:lnTo>
                  <a:lnTo>
                    <a:pt x="176764" y="0"/>
                  </a:ln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7" name="フリーフォーム: 図形 466">
              <a:extLst>
                <a:ext uri="{FF2B5EF4-FFF2-40B4-BE49-F238E27FC236}">
                  <a16:creationId xmlns:a16="http://schemas.microsoft.com/office/drawing/2014/main" id="{7FC6BA9A-7B2D-8BA2-85D3-DDFD5943EC73}"/>
                </a:ext>
              </a:extLst>
            </p:cNvPr>
            <p:cNvSpPr/>
            <p:nvPr/>
          </p:nvSpPr>
          <p:spPr bwMode="auto">
            <a:xfrm>
              <a:off x="1603794" y="2587569"/>
              <a:ext cx="569287" cy="739922"/>
            </a:xfrm>
            <a:custGeom>
              <a:avLst/>
              <a:gdLst>
                <a:gd name="connsiteX0" fmla="*/ 516589 w 685268"/>
                <a:gd name="connsiteY0" fmla="*/ 0 h 890667"/>
                <a:gd name="connsiteX1" fmla="*/ 685268 w 685268"/>
                <a:gd name="connsiteY1" fmla="*/ 290825 h 890667"/>
                <a:gd name="connsiteX2" fmla="*/ 337357 w 685268"/>
                <a:gd name="connsiteY2" fmla="*/ 890667 h 890667"/>
                <a:gd name="connsiteX3" fmla="*/ 0 w 685268"/>
                <a:gd name="connsiteY3" fmla="*/ 890667 h 890667"/>
                <a:gd name="connsiteX4" fmla="*/ 516589 w 685268"/>
                <a:gd name="connsiteY4" fmla="*/ 0 h 890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5268" h="890667">
                  <a:moveTo>
                    <a:pt x="516589" y="0"/>
                  </a:moveTo>
                  <a:lnTo>
                    <a:pt x="685268" y="290825"/>
                  </a:lnTo>
                  <a:lnTo>
                    <a:pt x="337357" y="890667"/>
                  </a:lnTo>
                  <a:lnTo>
                    <a:pt x="0" y="890667"/>
                  </a:lnTo>
                  <a:lnTo>
                    <a:pt x="516589" y="0"/>
                  </a:lnTo>
                  <a:close/>
                </a:path>
              </a:pathLst>
            </a:custGeom>
            <a:solidFill>
              <a:srgbClr val="FF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87" name="グループ化 486">
            <a:extLst>
              <a:ext uri="{FF2B5EF4-FFF2-40B4-BE49-F238E27FC236}">
                <a16:creationId xmlns:a16="http://schemas.microsoft.com/office/drawing/2014/main" id="{44DC672E-8B3A-A2BB-5B7E-6BEE826E5729}"/>
              </a:ext>
            </a:extLst>
          </p:cNvPr>
          <p:cNvGrpSpPr/>
          <p:nvPr/>
        </p:nvGrpSpPr>
        <p:grpSpPr>
          <a:xfrm>
            <a:off x="3673995" y="1121600"/>
            <a:ext cx="2558831" cy="2205891"/>
            <a:chOff x="3673995" y="1121600"/>
            <a:chExt cx="2558831" cy="2205891"/>
          </a:xfrm>
        </p:grpSpPr>
        <p:sp>
          <p:nvSpPr>
            <p:cNvPr id="469" name="フリーフォーム: 図形 468">
              <a:extLst>
                <a:ext uri="{FF2B5EF4-FFF2-40B4-BE49-F238E27FC236}">
                  <a16:creationId xmlns:a16="http://schemas.microsoft.com/office/drawing/2014/main" id="{8952D014-5B6C-52A7-481A-2884B14A3D30}"/>
                </a:ext>
              </a:extLst>
            </p:cNvPr>
            <p:cNvSpPr/>
            <p:nvPr/>
          </p:nvSpPr>
          <p:spPr bwMode="auto">
            <a:xfrm>
              <a:off x="4247871" y="1616321"/>
              <a:ext cx="1129246" cy="1711167"/>
            </a:xfrm>
            <a:custGeom>
              <a:avLst/>
              <a:gdLst>
                <a:gd name="connsiteX0" fmla="*/ 1194675 w 1359308"/>
                <a:gd name="connsiteY0" fmla="*/ 0 h 2059784"/>
                <a:gd name="connsiteX1" fmla="*/ 1359308 w 1359308"/>
                <a:gd name="connsiteY1" fmla="*/ 283850 h 2059784"/>
                <a:gd name="connsiteX2" fmla="*/ 329266 w 1359308"/>
                <a:gd name="connsiteY2" fmla="*/ 2059784 h 2059784"/>
                <a:gd name="connsiteX3" fmla="*/ 0 w 1359308"/>
                <a:gd name="connsiteY3" fmla="*/ 2059784 h 2059784"/>
                <a:gd name="connsiteX4" fmla="*/ 1194675 w 1359308"/>
                <a:gd name="connsiteY4" fmla="*/ 0 h 205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9308" h="2059784">
                  <a:moveTo>
                    <a:pt x="1194675" y="0"/>
                  </a:moveTo>
                  <a:lnTo>
                    <a:pt x="1359308" y="283850"/>
                  </a:lnTo>
                  <a:lnTo>
                    <a:pt x="329266" y="2059784"/>
                  </a:lnTo>
                  <a:lnTo>
                    <a:pt x="0" y="2059784"/>
                  </a:lnTo>
                  <a:lnTo>
                    <a:pt x="1194675" y="0"/>
                  </a:ln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0" name="フリーフォーム: 図形 469">
              <a:extLst>
                <a:ext uri="{FF2B5EF4-FFF2-40B4-BE49-F238E27FC236}">
                  <a16:creationId xmlns:a16="http://schemas.microsoft.com/office/drawing/2014/main" id="{14180840-1418-FAB6-6FAB-20E10A0950EA}"/>
                </a:ext>
              </a:extLst>
            </p:cNvPr>
            <p:cNvSpPr/>
            <p:nvPr/>
          </p:nvSpPr>
          <p:spPr bwMode="auto">
            <a:xfrm>
              <a:off x="3954641" y="1363537"/>
              <a:ext cx="1285707" cy="1963951"/>
            </a:xfrm>
            <a:custGeom>
              <a:avLst/>
              <a:gdLst>
                <a:gd name="connsiteX0" fmla="*/ 1371160 w 1547645"/>
                <a:gd name="connsiteY0" fmla="*/ 0 h 2364068"/>
                <a:gd name="connsiteX1" fmla="*/ 1547645 w 1547645"/>
                <a:gd name="connsiteY1" fmla="*/ 304284 h 2364068"/>
                <a:gd name="connsiteX2" fmla="*/ 352970 w 1547645"/>
                <a:gd name="connsiteY2" fmla="*/ 2364068 h 2364068"/>
                <a:gd name="connsiteX3" fmla="*/ 0 w 1547645"/>
                <a:gd name="connsiteY3" fmla="*/ 2364068 h 2364068"/>
                <a:gd name="connsiteX4" fmla="*/ 1371160 w 1547645"/>
                <a:gd name="connsiteY4" fmla="*/ 0 h 236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7645" h="2364068">
                  <a:moveTo>
                    <a:pt x="1371160" y="0"/>
                  </a:moveTo>
                  <a:lnTo>
                    <a:pt x="1547645" y="304284"/>
                  </a:lnTo>
                  <a:lnTo>
                    <a:pt x="352970" y="2364068"/>
                  </a:lnTo>
                  <a:lnTo>
                    <a:pt x="0" y="2364068"/>
                  </a:lnTo>
                  <a:lnTo>
                    <a:pt x="1371160" y="0"/>
                  </a:ln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1" name="フリーフォーム: 図形 470">
              <a:extLst>
                <a:ext uri="{FF2B5EF4-FFF2-40B4-BE49-F238E27FC236}">
                  <a16:creationId xmlns:a16="http://schemas.microsoft.com/office/drawing/2014/main" id="{AE840BE0-58AC-B2DF-0E6F-FC0DCBF286A4}"/>
                </a:ext>
              </a:extLst>
            </p:cNvPr>
            <p:cNvSpPr/>
            <p:nvPr/>
          </p:nvSpPr>
          <p:spPr bwMode="auto">
            <a:xfrm>
              <a:off x="3673995" y="1121600"/>
              <a:ext cx="1419739" cy="2205888"/>
            </a:xfrm>
            <a:custGeom>
              <a:avLst/>
              <a:gdLst>
                <a:gd name="connsiteX0" fmla="*/ 1540071 w 1708983"/>
                <a:gd name="connsiteY0" fmla="*/ 0 h 2655295"/>
                <a:gd name="connsiteX1" fmla="*/ 1708983 w 1708983"/>
                <a:gd name="connsiteY1" fmla="*/ 291227 h 2655295"/>
                <a:gd name="connsiteX2" fmla="*/ 337823 w 1708983"/>
                <a:gd name="connsiteY2" fmla="*/ 2655295 h 2655295"/>
                <a:gd name="connsiteX3" fmla="*/ 0 w 1708983"/>
                <a:gd name="connsiteY3" fmla="*/ 2655295 h 2655295"/>
                <a:gd name="connsiteX4" fmla="*/ 1540071 w 1708983"/>
                <a:gd name="connsiteY4" fmla="*/ 0 h 2655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08983" h="2655295">
                  <a:moveTo>
                    <a:pt x="1540071" y="0"/>
                  </a:moveTo>
                  <a:lnTo>
                    <a:pt x="1708983" y="291227"/>
                  </a:lnTo>
                  <a:lnTo>
                    <a:pt x="337823" y="2655295"/>
                  </a:lnTo>
                  <a:lnTo>
                    <a:pt x="0" y="2655295"/>
                  </a:lnTo>
                  <a:lnTo>
                    <a:pt x="1540071" y="0"/>
                  </a:lnTo>
                  <a:close/>
                </a:path>
              </a:pathLst>
            </a:custGeom>
            <a:solidFill>
              <a:srgbClr val="00206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719D0FA0-0D56-F383-46A7-A99E5CF0644B}"/>
                </a:ext>
              </a:extLst>
            </p:cNvPr>
            <p:cNvSpPr/>
            <p:nvPr/>
          </p:nvSpPr>
          <p:spPr bwMode="auto">
            <a:xfrm>
              <a:off x="4521410" y="1852130"/>
              <a:ext cx="1004013" cy="1475359"/>
            </a:xfrm>
            <a:custGeom>
              <a:avLst/>
              <a:gdLst>
                <a:gd name="connsiteX0" fmla="*/ 1030042 w 1208561"/>
                <a:gd name="connsiteY0" fmla="*/ 0 h 1775934"/>
                <a:gd name="connsiteX1" fmla="*/ 1208561 w 1208561"/>
                <a:gd name="connsiteY1" fmla="*/ 307791 h 1775934"/>
                <a:gd name="connsiteX2" fmla="*/ 357039 w 1208561"/>
                <a:gd name="connsiteY2" fmla="*/ 1775934 h 1775934"/>
                <a:gd name="connsiteX3" fmla="*/ 0 w 1208561"/>
                <a:gd name="connsiteY3" fmla="*/ 1775934 h 1775934"/>
                <a:gd name="connsiteX4" fmla="*/ 1030042 w 1208561"/>
                <a:gd name="connsiteY4" fmla="*/ 0 h 1775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8561" h="1775934">
                  <a:moveTo>
                    <a:pt x="1030042" y="0"/>
                  </a:moveTo>
                  <a:lnTo>
                    <a:pt x="1208561" y="307791"/>
                  </a:lnTo>
                  <a:lnTo>
                    <a:pt x="357039" y="1775934"/>
                  </a:lnTo>
                  <a:lnTo>
                    <a:pt x="0" y="1775934"/>
                  </a:lnTo>
                  <a:lnTo>
                    <a:pt x="1030042" y="0"/>
                  </a:lnTo>
                  <a:close/>
                </a:path>
              </a:pathLst>
            </a:custGeom>
            <a:solidFill>
              <a:srgbClr val="FFFF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21DD1C59-CE0E-5180-BD40-CD81E02B86D6}"/>
                </a:ext>
              </a:extLst>
            </p:cNvPr>
            <p:cNvSpPr/>
            <p:nvPr/>
          </p:nvSpPr>
          <p:spPr bwMode="auto">
            <a:xfrm>
              <a:off x="4818020" y="2107829"/>
              <a:ext cx="843697" cy="1219661"/>
            </a:xfrm>
            <a:custGeom>
              <a:avLst/>
              <a:gdLst>
                <a:gd name="connsiteX0" fmla="*/ 851522 w 1015584"/>
                <a:gd name="connsiteY0" fmla="*/ 0 h 1468143"/>
                <a:gd name="connsiteX1" fmla="*/ 1015584 w 1015584"/>
                <a:gd name="connsiteY1" fmla="*/ 282866 h 1468143"/>
                <a:gd name="connsiteX2" fmla="*/ 328124 w 1015584"/>
                <a:gd name="connsiteY2" fmla="*/ 1468143 h 1468143"/>
                <a:gd name="connsiteX3" fmla="*/ 0 w 1015584"/>
                <a:gd name="connsiteY3" fmla="*/ 1468143 h 1468143"/>
                <a:gd name="connsiteX4" fmla="*/ 851522 w 1015584"/>
                <a:gd name="connsiteY4" fmla="*/ 0 h 1468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5584" h="1468143">
                  <a:moveTo>
                    <a:pt x="851522" y="0"/>
                  </a:moveTo>
                  <a:lnTo>
                    <a:pt x="1015584" y="282866"/>
                  </a:lnTo>
                  <a:lnTo>
                    <a:pt x="328124" y="1468143"/>
                  </a:lnTo>
                  <a:lnTo>
                    <a:pt x="0" y="1468143"/>
                  </a:lnTo>
                  <a:lnTo>
                    <a:pt x="851522" y="0"/>
                  </a:ln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4B16D5D2-82A7-114B-B1AE-6E43CDCCA416}"/>
                </a:ext>
              </a:extLst>
            </p:cNvPr>
            <p:cNvSpPr/>
            <p:nvPr/>
          </p:nvSpPr>
          <p:spPr bwMode="auto">
            <a:xfrm>
              <a:off x="5956287" y="3089095"/>
              <a:ext cx="276539" cy="238396"/>
            </a:xfrm>
            <a:custGeom>
              <a:avLst/>
              <a:gdLst>
                <a:gd name="connsiteX0" fmla="*/ 166440 w 332878"/>
                <a:gd name="connsiteY0" fmla="*/ 0 h 286964"/>
                <a:gd name="connsiteX1" fmla="*/ 332878 w 332878"/>
                <a:gd name="connsiteY1" fmla="*/ 286964 h 286964"/>
                <a:gd name="connsiteX2" fmla="*/ 0 w 332878"/>
                <a:gd name="connsiteY2" fmla="*/ 286964 h 286964"/>
                <a:gd name="connsiteX3" fmla="*/ 166440 w 332878"/>
                <a:gd name="connsiteY3" fmla="*/ 0 h 286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2878" h="286964">
                  <a:moveTo>
                    <a:pt x="166440" y="0"/>
                  </a:moveTo>
                  <a:lnTo>
                    <a:pt x="332878" y="286964"/>
                  </a:lnTo>
                  <a:lnTo>
                    <a:pt x="0" y="286964"/>
                  </a:lnTo>
                  <a:lnTo>
                    <a:pt x="166440" y="0"/>
                  </a:lnTo>
                  <a:close/>
                </a:path>
              </a:pathLst>
            </a:cu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6936BC58-E78C-6D32-1E1B-A30B9720CF38}"/>
                </a:ext>
              </a:extLst>
            </p:cNvPr>
            <p:cNvSpPr/>
            <p:nvPr/>
          </p:nvSpPr>
          <p:spPr bwMode="auto">
            <a:xfrm>
              <a:off x="5666230" y="2839047"/>
              <a:ext cx="428327" cy="488444"/>
            </a:xfrm>
            <a:custGeom>
              <a:avLst/>
              <a:gdLst>
                <a:gd name="connsiteX0" fmla="*/ 341015 w 515590"/>
                <a:gd name="connsiteY0" fmla="*/ 0 h 587955"/>
                <a:gd name="connsiteX1" fmla="*/ 515590 w 515590"/>
                <a:gd name="connsiteY1" fmla="*/ 300991 h 587955"/>
                <a:gd name="connsiteX2" fmla="*/ 349150 w 515590"/>
                <a:gd name="connsiteY2" fmla="*/ 587955 h 587955"/>
                <a:gd name="connsiteX3" fmla="*/ 0 w 515590"/>
                <a:gd name="connsiteY3" fmla="*/ 587955 h 587955"/>
                <a:gd name="connsiteX4" fmla="*/ 341015 w 515590"/>
                <a:gd name="connsiteY4" fmla="*/ 0 h 587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590" h="587955">
                  <a:moveTo>
                    <a:pt x="341015" y="0"/>
                  </a:moveTo>
                  <a:lnTo>
                    <a:pt x="515590" y="300991"/>
                  </a:lnTo>
                  <a:lnTo>
                    <a:pt x="349150" y="587955"/>
                  </a:lnTo>
                  <a:lnTo>
                    <a:pt x="0" y="587955"/>
                  </a:lnTo>
                  <a:lnTo>
                    <a:pt x="341015" y="0"/>
                  </a:ln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65D1C3A4-208B-9978-1579-968065118BF4}"/>
                </a:ext>
              </a:extLst>
            </p:cNvPr>
            <p:cNvSpPr/>
            <p:nvPr/>
          </p:nvSpPr>
          <p:spPr bwMode="auto">
            <a:xfrm>
              <a:off x="5388941" y="2600003"/>
              <a:ext cx="560587" cy="727487"/>
            </a:xfrm>
            <a:custGeom>
              <a:avLst/>
              <a:gdLst>
                <a:gd name="connsiteX0" fmla="*/ 507905 w 674796"/>
                <a:gd name="connsiteY0" fmla="*/ 0 h 875698"/>
                <a:gd name="connsiteX1" fmla="*/ 674796 w 674796"/>
                <a:gd name="connsiteY1" fmla="*/ 287743 h 875698"/>
                <a:gd name="connsiteX2" fmla="*/ 333781 w 674796"/>
                <a:gd name="connsiteY2" fmla="*/ 875698 h 875698"/>
                <a:gd name="connsiteX3" fmla="*/ 0 w 674796"/>
                <a:gd name="connsiteY3" fmla="*/ 875698 h 875698"/>
                <a:gd name="connsiteX4" fmla="*/ 507905 w 674796"/>
                <a:gd name="connsiteY4" fmla="*/ 0 h 875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796" h="875698">
                  <a:moveTo>
                    <a:pt x="507905" y="0"/>
                  </a:moveTo>
                  <a:lnTo>
                    <a:pt x="674796" y="287743"/>
                  </a:lnTo>
                  <a:lnTo>
                    <a:pt x="333781" y="875698"/>
                  </a:lnTo>
                  <a:lnTo>
                    <a:pt x="0" y="875698"/>
                  </a:lnTo>
                  <a:lnTo>
                    <a:pt x="507905" y="0"/>
                  </a:lnTo>
                  <a:close/>
                </a:path>
              </a:pathLst>
            </a:custGeom>
            <a:solidFill>
              <a:srgbClr val="FF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dirty="0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A035B449-BB99-8219-7D0D-E6408641BD8A}"/>
                </a:ext>
              </a:extLst>
            </p:cNvPr>
            <p:cNvSpPr/>
            <p:nvPr/>
          </p:nvSpPr>
          <p:spPr bwMode="auto">
            <a:xfrm>
              <a:off x="5090609" y="2342821"/>
              <a:ext cx="720274" cy="984670"/>
            </a:xfrm>
            <a:custGeom>
              <a:avLst/>
              <a:gdLst>
                <a:gd name="connsiteX0" fmla="*/ 687460 w 867016"/>
                <a:gd name="connsiteY0" fmla="*/ 0 h 1185277"/>
                <a:gd name="connsiteX1" fmla="*/ 867016 w 867016"/>
                <a:gd name="connsiteY1" fmla="*/ 309579 h 1185277"/>
                <a:gd name="connsiteX2" fmla="*/ 359111 w 867016"/>
                <a:gd name="connsiteY2" fmla="*/ 1185277 h 1185277"/>
                <a:gd name="connsiteX3" fmla="*/ 0 w 867016"/>
                <a:gd name="connsiteY3" fmla="*/ 1185277 h 1185277"/>
                <a:gd name="connsiteX4" fmla="*/ 687460 w 867016"/>
                <a:gd name="connsiteY4" fmla="*/ 0 h 1185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7016" h="1185277">
                  <a:moveTo>
                    <a:pt x="687460" y="0"/>
                  </a:moveTo>
                  <a:lnTo>
                    <a:pt x="867016" y="309579"/>
                  </a:lnTo>
                  <a:lnTo>
                    <a:pt x="359111" y="1185277"/>
                  </a:lnTo>
                  <a:lnTo>
                    <a:pt x="0" y="1185277"/>
                  </a:lnTo>
                  <a:lnTo>
                    <a:pt x="687460" y="0"/>
                  </a:ln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dirty="0"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86" name="グループ化 485">
            <a:extLst>
              <a:ext uri="{FF2B5EF4-FFF2-40B4-BE49-F238E27FC236}">
                <a16:creationId xmlns:a16="http://schemas.microsoft.com/office/drawing/2014/main" id="{28284495-1D9E-FC8E-9038-72DCB58D63F2}"/>
              </a:ext>
            </a:extLst>
          </p:cNvPr>
          <p:cNvGrpSpPr/>
          <p:nvPr/>
        </p:nvGrpSpPr>
        <p:grpSpPr>
          <a:xfrm>
            <a:off x="6626539" y="1111805"/>
            <a:ext cx="2558832" cy="2205890"/>
            <a:chOff x="6626539" y="1111805"/>
            <a:chExt cx="2558832" cy="2205890"/>
          </a:xfrm>
        </p:grpSpPr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6FEB2EC2-A0FB-5075-1DCD-D33CC7BBA914}"/>
                </a:ext>
              </a:extLst>
            </p:cNvPr>
            <p:cNvSpPr/>
            <p:nvPr/>
          </p:nvSpPr>
          <p:spPr bwMode="auto">
            <a:xfrm>
              <a:off x="6626539" y="1111805"/>
              <a:ext cx="1529409" cy="2205888"/>
            </a:xfrm>
            <a:custGeom>
              <a:avLst/>
              <a:gdLst>
                <a:gd name="connsiteX0" fmla="*/ 1540071 w 1840996"/>
                <a:gd name="connsiteY0" fmla="*/ 0 h 2655295"/>
                <a:gd name="connsiteX1" fmla="*/ 1840996 w 1840996"/>
                <a:gd name="connsiteY1" fmla="*/ 518837 h 2655295"/>
                <a:gd name="connsiteX2" fmla="*/ 601851 w 1840996"/>
                <a:gd name="connsiteY2" fmla="*/ 2655295 h 2655295"/>
                <a:gd name="connsiteX3" fmla="*/ 0 w 1840996"/>
                <a:gd name="connsiteY3" fmla="*/ 2655295 h 2655295"/>
                <a:gd name="connsiteX4" fmla="*/ 1540071 w 1840996"/>
                <a:gd name="connsiteY4" fmla="*/ 0 h 2655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0996" h="2655295">
                  <a:moveTo>
                    <a:pt x="1540071" y="0"/>
                  </a:moveTo>
                  <a:lnTo>
                    <a:pt x="1840996" y="518837"/>
                  </a:lnTo>
                  <a:lnTo>
                    <a:pt x="601851" y="2655295"/>
                  </a:lnTo>
                  <a:lnTo>
                    <a:pt x="0" y="2655295"/>
                  </a:lnTo>
                  <a:lnTo>
                    <a:pt x="1540071" y="0"/>
                  </a:ln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D20E9F7B-FECE-D237-BAA8-ABA29B579769}"/>
                </a:ext>
              </a:extLst>
            </p:cNvPr>
            <p:cNvSpPr/>
            <p:nvPr/>
          </p:nvSpPr>
          <p:spPr bwMode="auto">
            <a:xfrm>
              <a:off x="7126528" y="1542829"/>
              <a:ext cx="1291100" cy="1774864"/>
            </a:xfrm>
            <a:custGeom>
              <a:avLst/>
              <a:gdLst>
                <a:gd name="connsiteX0" fmla="*/ 1239145 w 1554136"/>
                <a:gd name="connsiteY0" fmla="*/ 0 h 2136458"/>
                <a:gd name="connsiteX1" fmla="*/ 1554136 w 1554136"/>
                <a:gd name="connsiteY1" fmla="*/ 543088 h 2136458"/>
                <a:gd name="connsiteX2" fmla="*/ 629983 w 1554136"/>
                <a:gd name="connsiteY2" fmla="*/ 2136458 h 2136458"/>
                <a:gd name="connsiteX3" fmla="*/ 0 w 1554136"/>
                <a:gd name="connsiteY3" fmla="*/ 2136458 h 2136458"/>
                <a:gd name="connsiteX4" fmla="*/ 1239145 w 1554136"/>
                <a:gd name="connsiteY4" fmla="*/ 0 h 2136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4136" h="2136458">
                  <a:moveTo>
                    <a:pt x="1239145" y="0"/>
                  </a:moveTo>
                  <a:lnTo>
                    <a:pt x="1554136" y="543088"/>
                  </a:lnTo>
                  <a:lnTo>
                    <a:pt x="629983" y="2136458"/>
                  </a:lnTo>
                  <a:lnTo>
                    <a:pt x="0" y="2136458"/>
                  </a:lnTo>
                  <a:lnTo>
                    <a:pt x="1239145" y="0"/>
                  </a:ln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C457BB10-FEAF-D7B0-3427-136625657C43}"/>
                </a:ext>
              </a:extLst>
            </p:cNvPr>
            <p:cNvSpPr/>
            <p:nvPr/>
          </p:nvSpPr>
          <p:spPr bwMode="auto">
            <a:xfrm>
              <a:off x="7649887" y="1994000"/>
              <a:ext cx="1021283" cy="1323693"/>
            </a:xfrm>
            <a:custGeom>
              <a:avLst/>
              <a:gdLst>
                <a:gd name="connsiteX0" fmla="*/ 924153 w 1229350"/>
                <a:gd name="connsiteY0" fmla="*/ 0 h 1593370"/>
                <a:gd name="connsiteX1" fmla="*/ 1229350 w 1229350"/>
                <a:gd name="connsiteY1" fmla="*/ 526201 h 1593370"/>
                <a:gd name="connsiteX2" fmla="*/ 610393 w 1229350"/>
                <a:gd name="connsiteY2" fmla="*/ 1593370 h 1593370"/>
                <a:gd name="connsiteX3" fmla="*/ 0 w 1229350"/>
                <a:gd name="connsiteY3" fmla="*/ 1593370 h 1593370"/>
                <a:gd name="connsiteX4" fmla="*/ 924153 w 1229350"/>
                <a:gd name="connsiteY4" fmla="*/ 0 h 1593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9350" h="1593370">
                  <a:moveTo>
                    <a:pt x="924153" y="0"/>
                  </a:moveTo>
                  <a:lnTo>
                    <a:pt x="1229350" y="526201"/>
                  </a:lnTo>
                  <a:lnTo>
                    <a:pt x="610393" y="1593370"/>
                  </a:lnTo>
                  <a:lnTo>
                    <a:pt x="0" y="1593370"/>
                  </a:lnTo>
                  <a:lnTo>
                    <a:pt x="924153" y="0"/>
                  </a:lnTo>
                  <a:close/>
                </a:path>
              </a:pathLst>
            </a:custGeom>
            <a:solidFill>
              <a:srgbClr val="FF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24DFB1B9-C56C-9FBA-0294-5E492C4564BC}"/>
                </a:ext>
              </a:extLst>
            </p:cNvPr>
            <p:cNvSpPr/>
            <p:nvPr/>
          </p:nvSpPr>
          <p:spPr bwMode="auto">
            <a:xfrm>
              <a:off x="8675965" y="2878551"/>
              <a:ext cx="509406" cy="439143"/>
            </a:xfrm>
            <a:custGeom>
              <a:avLst/>
              <a:gdLst>
                <a:gd name="connsiteX0" fmla="*/ 306594 w 613188"/>
                <a:gd name="connsiteY0" fmla="*/ 0 h 528610"/>
                <a:gd name="connsiteX1" fmla="*/ 613188 w 613188"/>
                <a:gd name="connsiteY1" fmla="*/ 528610 h 528610"/>
                <a:gd name="connsiteX2" fmla="*/ 0 w 613188"/>
                <a:gd name="connsiteY2" fmla="*/ 528610 h 528610"/>
                <a:gd name="connsiteX3" fmla="*/ 306594 w 613188"/>
                <a:gd name="connsiteY3" fmla="*/ 0 h 528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3188" h="528610">
                  <a:moveTo>
                    <a:pt x="306594" y="0"/>
                  </a:moveTo>
                  <a:lnTo>
                    <a:pt x="613188" y="528610"/>
                  </a:lnTo>
                  <a:lnTo>
                    <a:pt x="0" y="528610"/>
                  </a:lnTo>
                  <a:lnTo>
                    <a:pt x="306594" y="0"/>
                  </a:lnTo>
                  <a:close/>
                </a:path>
              </a:pathLst>
            </a:cu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BA9592BA-A5A6-613F-1924-436E4CA303D9}"/>
                </a:ext>
              </a:extLst>
            </p:cNvPr>
            <p:cNvSpPr/>
            <p:nvPr/>
          </p:nvSpPr>
          <p:spPr bwMode="auto">
            <a:xfrm>
              <a:off x="8156973" y="2431144"/>
              <a:ext cx="773696" cy="886551"/>
            </a:xfrm>
            <a:custGeom>
              <a:avLst/>
              <a:gdLst>
                <a:gd name="connsiteX0" fmla="*/ 618957 w 931321"/>
                <a:gd name="connsiteY0" fmla="*/ 0 h 1067169"/>
                <a:gd name="connsiteX1" fmla="*/ 931321 w 931321"/>
                <a:gd name="connsiteY1" fmla="*/ 538559 h 1067169"/>
                <a:gd name="connsiteX2" fmla="*/ 624727 w 931321"/>
                <a:gd name="connsiteY2" fmla="*/ 1067169 h 1067169"/>
                <a:gd name="connsiteX3" fmla="*/ 0 w 931321"/>
                <a:gd name="connsiteY3" fmla="*/ 1067169 h 1067169"/>
                <a:gd name="connsiteX4" fmla="*/ 618957 w 931321"/>
                <a:gd name="connsiteY4" fmla="*/ 0 h 106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1321" h="1067169">
                  <a:moveTo>
                    <a:pt x="618957" y="0"/>
                  </a:moveTo>
                  <a:lnTo>
                    <a:pt x="931321" y="538559"/>
                  </a:lnTo>
                  <a:lnTo>
                    <a:pt x="624727" y="1067169"/>
                  </a:lnTo>
                  <a:lnTo>
                    <a:pt x="0" y="1067169"/>
                  </a:lnTo>
                  <a:lnTo>
                    <a:pt x="618957" y="0"/>
                  </a:ln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3165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72FF7C6D-8B1E-FFBD-3876-FFCF106AAB2E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三角の分割図形の使い方サンプル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5742C06-A6A0-E476-619D-3E3C365EDC91}"/>
              </a:ext>
            </a:extLst>
          </p:cNvPr>
          <p:cNvGrpSpPr/>
          <p:nvPr/>
        </p:nvGrpSpPr>
        <p:grpSpPr>
          <a:xfrm>
            <a:off x="705279" y="3429000"/>
            <a:ext cx="3560623" cy="3069504"/>
            <a:chOff x="722532" y="1082175"/>
            <a:chExt cx="2599335" cy="2240807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A17ED68D-849C-C447-7B69-9DD326D4386C}"/>
                </a:ext>
              </a:extLst>
            </p:cNvPr>
            <p:cNvSpPr/>
            <p:nvPr/>
          </p:nvSpPr>
          <p:spPr bwMode="auto">
            <a:xfrm>
              <a:off x="722532" y="2587894"/>
              <a:ext cx="2599335" cy="735088"/>
            </a:xfrm>
            <a:custGeom>
              <a:avLst/>
              <a:gdLst>
                <a:gd name="connsiteX0" fmla="*/ 1540070 w 3080141"/>
                <a:gd name="connsiteY0" fmla="*/ 0 h 871059"/>
                <a:gd name="connsiteX1" fmla="*/ 3080140 w 3080141"/>
                <a:gd name="connsiteY1" fmla="*/ 871059 h 871059"/>
                <a:gd name="connsiteX2" fmla="*/ 3080141 w 3080141"/>
                <a:gd name="connsiteY2" fmla="*/ 871059 h 871059"/>
                <a:gd name="connsiteX3" fmla="*/ 0 w 3080141"/>
                <a:gd name="connsiteY3" fmla="*/ 871059 h 871059"/>
                <a:gd name="connsiteX4" fmla="*/ 0 w 3080141"/>
                <a:gd name="connsiteY4" fmla="*/ 871059 h 871059"/>
                <a:gd name="connsiteX5" fmla="*/ 1540070 w 3080141"/>
                <a:gd name="connsiteY5" fmla="*/ 0 h 871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80141" h="871059">
                  <a:moveTo>
                    <a:pt x="1540070" y="0"/>
                  </a:moveTo>
                  <a:lnTo>
                    <a:pt x="3080140" y="871059"/>
                  </a:lnTo>
                  <a:lnTo>
                    <a:pt x="3080141" y="871059"/>
                  </a:lnTo>
                  <a:lnTo>
                    <a:pt x="0" y="871059"/>
                  </a:lnTo>
                  <a:lnTo>
                    <a:pt x="0" y="871059"/>
                  </a:lnTo>
                  <a:lnTo>
                    <a:pt x="154007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92D050"/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6A2B1485-1E22-E4ED-8BC8-3A77A56B63D4}"/>
                </a:ext>
              </a:extLst>
            </p:cNvPr>
            <p:cNvSpPr/>
            <p:nvPr/>
          </p:nvSpPr>
          <p:spPr bwMode="auto">
            <a:xfrm>
              <a:off x="2023189" y="1083881"/>
              <a:ext cx="1298677" cy="2239099"/>
            </a:xfrm>
            <a:custGeom>
              <a:avLst/>
              <a:gdLst>
                <a:gd name="connsiteX0" fmla="*/ 0 w 1538897"/>
                <a:gd name="connsiteY0" fmla="*/ 0 h 2653272"/>
                <a:gd name="connsiteX1" fmla="*/ 1538897 w 1538897"/>
                <a:gd name="connsiteY1" fmla="*/ 2653272 h 2653272"/>
                <a:gd name="connsiteX2" fmla="*/ 0 w 1538897"/>
                <a:gd name="connsiteY2" fmla="*/ 1782877 h 2653272"/>
                <a:gd name="connsiteX3" fmla="*/ 0 w 1538897"/>
                <a:gd name="connsiteY3" fmla="*/ 0 h 2653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8897" h="2653272">
                  <a:moveTo>
                    <a:pt x="0" y="0"/>
                  </a:moveTo>
                  <a:lnTo>
                    <a:pt x="1538897" y="2653272"/>
                  </a:lnTo>
                  <a:lnTo>
                    <a:pt x="0" y="1782877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83B70B9C-D7C6-9195-C6E9-B1CE6C51FDBF}"/>
                </a:ext>
              </a:extLst>
            </p:cNvPr>
            <p:cNvSpPr/>
            <p:nvPr/>
          </p:nvSpPr>
          <p:spPr bwMode="auto">
            <a:xfrm>
              <a:off x="722532" y="1082175"/>
              <a:ext cx="1300657" cy="2240806"/>
            </a:xfrm>
            <a:custGeom>
              <a:avLst/>
              <a:gdLst>
                <a:gd name="connsiteX0" fmla="*/ 1540070 w 1541243"/>
                <a:gd name="connsiteY0" fmla="*/ 0 h 2655294"/>
                <a:gd name="connsiteX1" fmla="*/ 1541243 w 1541243"/>
                <a:gd name="connsiteY1" fmla="*/ 2022 h 2655294"/>
                <a:gd name="connsiteX2" fmla="*/ 1541243 w 1541243"/>
                <a:gd name="connsiteY2" fmla="*/ 1784899 h 2655294"/>
                <a:gd name="connsiteX3" fmla="*/ 1540070 w 1541243"/>
                <a:gd name="connsiteY3" fmla="*/ 1784235 h 2655294"/>
                <a:gd name="connsiteX4" fmla="*/ 0 w 1541243"/>
                <a:gd name="connsiteY4" fmla="*/ 2655294 h 2655294"/>
                <a:gd name="connsiteX5" fmla="*/ 1540070 w 1541243"/>
                <a:gd name="connsiteY5" fmla="*/ 0 h 2655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41243" h="2655294">
                  <a:moveTo>
                    <a:pt x="1540070" y="0"/>
                  </a:moveTo>
                  <a:lnTo>
                    <a:pt x="1541243" y="2022"/>
                  </a:lnTo>
                  <a:lnTo>
                    <a:pt x="1541243" y="1784899"/>
                  </a:lnTo>
                  <a:lnTo>
                    <a:pt x="1540070" y="1784235"/>
                  </a:lnTo>
                  <a:lnTo>
                    <a:pt x="0" y="2655294"/>
                  </a:lnTo>
                  <a:lnTo>
                    <a:pt x="154007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756F534E-E042-4599-0AA7-8CB48D15F193}"/>
              </a:ext>
            </a:extLst>
          </p:cNvPr>
          <p:cNvGrpSpPr/>
          <p:nvPr/>
        </p:nvGrpSpPr>
        <p:grpSpPr>
          <a:xfrm>
            <a:off x="3172688" y="886144"/>
            <a:ext cx="3560624" cy="3069502"/>
            <a:chOff x="3633806" y="1082175"/>
            <a:chExt cx="2599336" cy="2240806"/>
          </a:xfrm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3D7CA55-C3D9-BCF6-91B2-487E3FD6F0B1}"/>
                </a:ext>
              </a:extLst>
            </p:cNvPr>
            <p:cNvSpPr/>
            <p:nvPr/>
          </p:nvSpPr>
          <p:spPr bwMode="auto">
            <a:xfrm>
              <a:off x="3633806" y="1082175"/>
              <a:ext cx="1300056" cy="2240806"/>
            </a:xfrm>
            <a:custGeom>
              <a:avLst/>
              <a:gdLst>
                <a:gd name="connsiteX0" fmla="*/ 1540071 w 1540531"/>
                <a:gd name="connsiteY0" fmla="*/ 0 h 2655295"/>
                <a:gd name="connsiteX1" fmla="*/ 1540531 w 1540531"/>
                <a:gd name="connsiteY1" fmla="*/ 793 h 2655295"/>
                <a:gd name="connsiteX2" fmla="*/ 1540531 w 1540531"/>
                <a:gd name="connsiteY2" fmla="*/ 2655295 h 2655295"/>
                <a:gd name="connsiteX3" fmla="*/ 0 w 1540531"/>
                <a:gd name="connsiteY3" fmla="*/ 2655295 h 2655295"/>
                <a:gd name="connsiteX4" fmla="*/ 1540071 w 1540531"/>
                <a:gd name="connsiteY4" fmla="*/ 0 h 2655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0531" h="2655295">
                  <a:moveTo>
                    <a:pt x="1540071" y="0"/>
                  </a:moveTo>
                  <a:lnTo>
                    <a:pt x="1540531" y="793"/>
                  </a:lnTo>
                  <a:lnTo>
                    <a:pt x="1540531" y="2655295"/>
                  </a:lnTo>
                  <a:lnTo>
                    <a:pt x="0" y="2655295"/>
                  </a:lnTo>
                  <a:lnTo>
                    <a:pt x="1540071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7FAFEF19-EDBE-63EB-6926-D32D83504347}"/>
                </a:ext>
              </a:extLst>
            </p:cNvPr>
            <p:cNvSpPr/>
            <p:nvPr/>
          </p:nvSpPr>
          <p:spPr bwMode="auto">
            <a:xfrm>
              <a:off x="4933862" y="1082843"/>
              <a:ext cx="1299280" cy="2240137"/>
            </a:xfrm>
            <a:custGeom>
              <a:avLst/>
              <a:gdLst>
                <a:gd name="connsiteX0" fmla="*/ 0 w 1539611"/>
                <a:gd name="connsiteY0" fmla="*/ 0 h 2654502"/>
                <a:gd name="connsiteX1" fmla="*/ 1539611 w 1539611"/>
                <a:gd name="connsiteY1" fmla="*/ 2654502 h 2654502"/>
                <a:gd name="connsiteX2" fmla="*/ 0 w 1539611"/>
                <a:gd name="connsiteY2" fmla="*/ 2654502 h 2654502"/>
                <a:gd name="connsiteX3" fmla="*/ 0 w 1539611"/>
                <a:gd name="connsiteY3" fmla="*/ 0 h 2654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9611" h="2654502">
                  <a:moveTo>
                    <a:pt x="0" y="0"/>
                  </a:moveTo>
                  <a:lnTo>
                    <a:pt x="1539611" y="2654502"/>
                  </a:lnTo>
                  <a:lnTo>
                    <a:pt x="0" y="26545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23CD21A8-E7A5-36AB-8B51-7982BA3A2D71}"/>
              </a:ext>
            </a:extLst>
          </p:cNvPr>
          <p:cNvGrpSpPr/>
          <p:nvPr/>
        </p:nvGrpSpPr>
        <p:grpSpPr>
          <a:xfrm>
            <a:off x="5843421" y="3429000"/>
            <a:ext cx="3560624" cy="3069505"/>
            <a:chOff x="6627039" y="3958394"/>
            <a:chExt cx="2558829" cy="2205888"/>
          </a:xfrm>
        </p:grpSpPr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BFC01CBE-F515-F2D2-8B5E-F05FA9AFDECE}"/>
                </a:ext>
              </a:extLst>
            </p:cNvPr>
            <p:cNvSpPr/>
            <p:nvPr/>
          </p:nvSpPr>
          <p:spPr bwMode="auto">
            <a:xfrm>
              <a:off x="6627039" y="5785325"/>
              <a:ext cx="2558828" cy="378957"/>
            </a:xfrm>
            <a:custGeom>
              <a:avLst/>
              <a:gdLst>
                <a:gd name="connsiteX0" fmla="*/ 806514 w 3080140"/>
                <a:gd name="connsiteY0" fmla="*/ 0 h 456162"/>
                <a:gd name="connsiteX1" fmla="*/ 2273626 w 3080140"/>
                <a:gd name="connsiteY1" fmla="*/ 0 h 456162"/>
                <a:gd name="connsiteX2" fmla="*/ 3080140 w 3080140"/>
                <a:gd name="connsiteY2" fmla="*/ 456162 h 456162"/>
                <a:gd name="connsiteX3" fmla="*/ 0 w 3080140"/>
                <a:gd name="connsiteY3" fmla="*/ 456162 h 45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80140" h="456162">
                  <a:moveTo>
                    <a:pt x="806514" y="0"/>
                  </a:moveTo>
                  <a:lnTo>
                    <a:pt x="2273626" y="0"/>
                  </a:lnTo>
                  <a:lnTo>
                    <a:pt x="3080140" y="456162"/>
                  </a:lnTo>
                  <a:lnTo>
                    <a:pt x="0" y="456162"/>
                  </a:ln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AF4D38D-AE72-6561-6892-057D6E67BCA2}"/>
                </a:ext>
              </a:extLst>
            </p:cNvPr>
            <p:cNvSpPr/>
            <p:nvPr/>
          </p:nvSpPr>
          <p:spPr bwMode="auto">
            <a:xfrm>
              <a:off x="7907428" y="3960073"/>
              <a:ext cx="1278440" cy="2204208"/>
            </a:xfrm>
            <a:custGeom>
              <a:avLst/>
              <a:gdLst>
                <a:gd name="connsiteX0" fmla="*/ 0 w 1538897"/>
                <a:gd name="connsiteY0" fmla="*/ 0 h 2653272"/>
                <a:gd name="connsiteX1" fmla="*/ 1538897 w 1538897"/>
                <a:gd name="connsiteY1" fmla="*/ 2653272 h 2653272"/>
                <a:gd name="connsiteX2" fmla="*/ 732384 w 1538897"/>
                <a:gd name="connsiteY2" fmla="*/ 2197111 h 2653272"/>
                <a:gd name="connsiteX3" fmla="*/ 732667 w 1538897"/>
                <a:gd name="connsiteY3" fmla="*/ 2197111 h 2653272"/>
                <a:gd name="connsiteX4" fmla="*/ 0 w 1538897"/>
                <a:gd name="connsiteY4" fmla="*/ 933894 h 2653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38897" h="2653272">
                  <a:moveTo>
                    <a:pt x="0" y="0"/>
                  </a:moveTo>
                  <a:lnTo>
                    <a:pt x="1538897" y="2653272"/>
                  </a:lnTo>
                  <a:lnTo>
                    <a:pt x="732384" y="2197111"/>
                  </a:lnTo>
                  <a:lnTo>
                    <a:pt x="732667" y="2197111"/>
                  </a:lnTo>
                  <a:lnTo>
                    <a:pt x="0" y="933894"/>
                  </a:lnTo>
                  <a:close/>
                </a:path>
              </a:pathLst>
            </a:custGeom>
            <a:solidFill>
              <a:srgbClr val="FF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80F91CEB-5CDA-3D7E-0D84-97E880A6766F}"/>
                </a:ext>
              </a:extLst>
            </p:cNvPr>
            <p:cNvSpPr/>
            <p:nvPr/>
          </p:nvSpPr>
          <p:spPr bwMode="auto">
            <a:xfrm>
              <a:off x="6627039" y="3958394"/>
              <a:ext cx="1280389" cy="2205888"/>
            </a:xfrm>
            <a:custGeom>
              <a:avLst/>
              <a:gdLst>
                <a:gd name="connsiteX0" fmla="*/ 1540070 w 1541243"/>
                <a:gd name="connsiteY0" fmla="*/ 0 h 2655294"/>
                <a:gd name="connsiteX1" fmla="*/ 1541243 w 1541243"/>
                <a:gd name="connsiteY1" fmla="*/ 2022 h 2655294"/>
                <a:gd name="connsiteX2" fmla="*/ 1541243 w 1541243"/>
                <a:gd name="connsiteY2" fmla="*/ 935916 h 2655294"/>
                <a:gd name="connsiteX3" fmla="*/ 1540070 w 1541243"/>
                <a:gd name="connsiteY3" fmla="*/ 933893 h 2655294"/>
                <a:gd name="connsiteX4" fmla="*/ 806230 w 1541243"/>
                <a:gd name="connsiteY4" fmla="*/ 2199133 h 2655294"/>
                <a:gd name="connsiteX5" fmla="*/ 806512 w 1541243"/>
                <a:gd name="connsiteY5" fmla="*/ 2199133 h 2655294"/>
                <a:gd name="connsiteX6" fmla="*/ 0 w 1541243"/>
                <a:gd name="connsiteY6" fmla="*/ 2655294 h 2655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41243" h="2655294">
                  <a:moveTo>
                    <a:pt x="1540070" y="0"/>
                  </a:moveTo>
                  <a:lnTo>
                    <a:pt x="1541243" y="2022"/>
                  </a:lnTo>
                  <a:lnTo>
                    <a:pt x="1541243" y="935916"/>
                  </a:lnTo>
                  <a:lnTo>
                    <a:pt x="1540070" y="933893"/>
                  </a:lnTo>
                  <a:lnTo>
                    <a:pt x="806230" y="2199133"/>
                  </a:lnTo>
                  <a:lnTo>
                    <a:pt x="806512" y="2199133"/>
                  </a:lnTo>
                  <a:lnTo>
                    <a:pt x="0" y="2655294"/>
                  </a:ln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7E118A83-6D06-5BC7-F1D1-D0A6137E9F46}"/>
                </a:ext>
              </a:extLst>
            </p:cNvPr>
            <p:cNvSpPr/>
            <p:nvPr/>
          </p:nvSpPr>
          <p:spPr bwMode="auto">
            <a:xfrm>
              <a:off x="7296815" y="4734226"/>
              <a:ext cx="1219276" cy="1051099"/>
            </a:xfrm>
            <a:custGeom>
              <a:avLst/>
              <a:gdLst>
                <a:gd name="connsiteX0" fmla="*/ 1540071 w 3080142"/>
                <a:gd name="connsiteY0" fmla="*/ 0 h 2655295"/>
                <a:gd name="connsiteX1" fmla="*/ 3080142 w 3080142"/>
                <a:gd name="connsiteY1" fmla="*/ 2655295 h 2655295"/>
                <a:gd name="connsiteX2" fmla="*/ 0 w 3080142"/>
                <a:gd name="connsiteY2" fmla="*/ 2655295 h 2655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80142" h="2655295">
                  <a:moveTo>
                    <a:pt x="1540071" y="0"/>
                  </a:moveTo>
                  <a:lnTo>
                    <a:pt x="3080142" y="2655295"/>
                  </a:lnTo>
                  <a:lnTo>
                    <a:pt x="0" y="2655295"/>
                  </a:lnTo>
                  <a:close/>
                </a:path>
              </a:pathLst>
            </a:cu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EC4FE06-3AAB-E50D-977F-7BEF9C6E03ED}"/>
              </a:ext>
            </a:extLst>
          </p:cNvPr>
          <p:cNvSpPr txBox="1"/>
          <p:nvPr/>
        </p:nvSpPr>
        <p:spPr>
          <a:xfrm>
            <a:off x="639399" y="1088842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文字との組み合わせで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説明図、図解作成の素材に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7A01375-A361-A733-C71D-B110873B8CD3}"/>
              </a:ext>
            </a:extLst>
          </p:cNvPr>
          <p:cNvSpPr txBox="1"/>
          <p:nvPr/>
        </p:nvSpPr>
        <p:spPr>
          <a:xfrm>
            <a:off x="3945684" y="280581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女性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2342ADB-A364-07D7-D380-959FA426794D}"/>
              </a:ext>
            </a:extLst>
          </p:cNvPr>
          <p:cNvSpPr txBox="1"/>
          <p:nvPr/>
        </p:nvSpPr>
        <p:spPr>
          <a:xfrm>
            <a:off x="5315049" y="280581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男性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3D5A6421-F3C0-F777-693A-BCBD43F2DCB4}"/>
              </a:ext>
            </a:extLst>
          </p:cNvPr>
          <p:cNvSpPr txBox="1"/>
          <p:nvPr/>
        </p:nvSpPr>
        <p:spPr>
          <a:xfrm>
            <a:off x="3727674" y="3167390"/>
            <a:ext cx="10823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35%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0974A28-A322-450A-A8C9-975A1AA1E141}"/>
              </a:ext>
            </a:extLst>
          </p:cNvPr>
          <p:cNvSpPr txBox="1"/>
          <p:nvPr/>
        </p:nvSpPr>
        <p:spPr>
          <a:xfrm>
            <a:off x="5097039" y="3167390"/>
            <a:ext cx="10823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68%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8E0DE7D6-4013-565A-C5B4-8C99196E5770}"/>
              </a:ext>
            </a:extLst>
          </p:cNvPr>
          <p:cNvSpPr txBox="1"/>
          <p:nvPr/>
        </p:nvSpPr>
        <p:spPr>
          <a:xfrm>
            <a:off x="1734206" y="5893337"/>
            <a:ext cx="15279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プラン</a:t>
            </a:r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6AE60775-213A-344F-E2AA-7D3A6FAF24EB}"/>
              </a:ext>
            </a:extLst>
          </p:cNvPr>
          <p:cNvSpPr txBox="1"/>
          <p:nvPr/>
        </p:nvSpPr>
        <p:spPr>
          <a:xfrm rot="14400000">
            <a:off x="2282769" y="4756258"/>
            <a:ext cx="15247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プラン</a:t>
            </a:r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76E73394-E190-288D-6393-BE61702DCCD8}"/>
              </a:ext>
            </a:extLst>
          </p:cNvPr>
          <p:cNvSpPr txBox="1"/>
          <p:nvPr/>
        </p:nvSpPr>
        <p:spPr>
          <a:xfrm rot="7200000">
            <a:off x="1029389" y="4894255"/>
            <a:ext cx="1508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プラン</a:t>
            </a:r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1FCCAD69-027A-62C7-E17C-297153D29CC9}"/>
              </a:ext>
            </a:extLst>
          </p:cNvPr>
          <p:cNvSpPr txBox="1"/>
          <p:nvPr/>
        </p:nvSpPr>
        <p:spPr>
          <a:xfrm>
            <a:off x="7301923" y="609836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機能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726319E0-65C3-EC42-847C-6A0B33C6AEC3}"/>
              </a:ext>
            </a:extLst>
          </p:cNvPr>
          <p:cNvSpPr txBox="1"/>
          <p:nvPr/>
        </p:nvSpPr>
        <p:spPr>
          <a:xfrm rot="14400000">
            <a:off x="7949469" y="483320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価格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49E3B6ED-62ED-DBBB-B0F8-A3ACB0831EB8}"/>
              </a:ext>
            </a:extLst>
          </p:cNvPr>
          <p:cNvSpPr txBox="1"/>
          <p:nvPr/>
        </p:nvSpPr>
        <p:spPr>
          <a:xfrm rot="7200000">
            <a:off x="6579172" y="496038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外観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696A676C-CEE9-E3B4-3D53-3EA5FEA9F627}"/>
              </a:ext>
            </a:extLst>
          </p:cNvPr>
          <p:cNvSpPr txBox="1"/>
          <p:nvPr/>
        </p:nvSpPr>
        <p:spPr>
          <a:xfrm>
            <a:off x="7185383" y="527993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全体</a:t>
            </a:r>
          </a:p>
        </p:txBody>
      </p:sp>
    </p:spTree>
    <p:extLst>
      <p:ext uri="{BB962C8B-B14F-4D97-AF65-F5344CB8AC3E}">
        <p14:creationId xmlns:p14="http://schemas.microsoft.com/office/powerpoint/2010/main" val="23474959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101987</TotalTime>
  <Words>43</Words>
  <Application>Microsoft Office PowerPoint</Application>
  <PresentationFormat>A4 210 x 297 mm</PresentationFormat>
  <Paragraphs>16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pptxm37_三角の分割図形</dc:title>
  <dc:subject>pptxm37_三角の分割図形</dc:subject>
  <dc:creator>でじけろお</dc:creator>
  <cp:revision>1</cp:revision>
  <dcterms:created xsi:type="dcterms:W3CDTF">2018-05-20T00:31:01Z</dcterms:created>
  <dcterms:modified xsi:type="dcterms:W3CDTF">2024-01-07T06:29:39Z</dcterms:modified>
  <cp:version>1</cp:version>
</cp:coreProperties>
</file>